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7"/>
    <p:sldId id="257" r:id="rId68"/>
    <p:sldId id="258" r:id="rId69"/>
    <p:sldId id="259" r:id="rId70"/>
    <p:sldId id="260" r:id="rId71"/>
    <p:sldId id="261" r:id="rId72"/>
    <p:sldId id="262" r:id="rId73"/>
    <p:sldId id="263" r:id="rId74"/>
    <p:sldId id="264" r:id="rId75"/>
    <p:sldId id="265"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용이고딕-레귤러" charset="1" panose="00000000000000000000"/>
      <p:regular r:id="rId10"/>
    </p:embeddedFont>
    <p:embeddedFont>
      <p:font typeface="용이고딕-레귤러 Bold" charset="1" panose="00000000000000000000"/>
      <p:regular r:id="rId11"/>
    </p:embeddedFont>
    <p:embeddedFont>
      <p:font typeface="용이고딕-레귤러 Extra-Light" charset="1" panose="00000000000000000000"/>
      <p:regular r:id="rId12"/>
    </p:embeddedFont>
    <p:embeddedFont>
      <p:font typeface="용이고딕-레귤러 Light" charset="1" panose="00000000000000000000"/>
      <p:regular r:id="rId13"/>
    </p:embeddedFont>
    <p:embeddedFont>
      <p:font typeface="용이고딕-레귤러 Ultra-Bold" charset="1" panose="00000000000000000000"/>
      <p:regular r:id="rId14"/>
    </p:embeddedFont>
    <p:embeddedFont>
      <p:font typeface="Nanum Gothic" charset="1" panose="020D0604000000000000"/>
      <p:regular r:id="rId15"/>
    </p:embeddedFont>
    <p:embeddedFont>
      <p:font typeface="Nanum Gothic Bold" charset="1" panose="020D0804000000000000"/>
      <p:regular r:id="rId16"/>
    </p:embeddedFont>
    <p:embeddedFont>
      <p:font typeface="Nanum Gothic Ultra-Bold" charset="1" panose="020D0904000000000000"/>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Arita Dotum Bold" charset="1" panose="02020603020101020101"/>
      <p:regular r:id="rId28"/>
    </p:embeddedFont>
    <p:embeddedFont>
      <p:font typeface="Arita Dotum Thin" charset="1" panose="02020603020101020101"/>
      <p:regular r:id="rId29"/>
    </p:embeddedFont>
    <p:embeddedFont>
      <p:font typeface="Arita Dotum Light" charset="1" panose="02020603020101020101"/>
      <p:regular r:id="rId30"/>
    </p:embeddedFont>
    <p:embeddedFont>
      <p:font typeface="Arita Dotum Medium" charset="1" panose="02020603020101020101"/>
      <p:regular r:id="rId31"/>
    </p:embeddedFont>
    <p:embeddedFont>
      <p:font typeface="Arita Dotum Semi-Bold" charset="1" panose="02020603020101020101"/>
      <p:regular r:id="rId32"/>
    </p:embeddedFont>
    <p:embeddedFont>
      <p:font typeface="Aileron" charset="1" panose="00000500000000000000"/>
      <p:regular r:id="rId33"/>
    </p:embeddedFont>
    <p:embeddedFont>
      <p:font typeface="Aileron Bold" charset="1" panose="00000800000000000000"/>
      <p:regular r:id="rId34"/>
    </p:embeddedFont>
    <p:embeddedFont>
      <p:font typeface="Aileron Italics" charset="1" panose="00000500000000000000"/>
      <p:regular r:id="rId35"/>
    </p:embeddedFont>
    <p:embeddedFont>
      <p:font typeface="Aileron Bold Italics" charset="1" panose="00000800000000000000"/>
      <p:regular r:id="rId36"/>
    </p:embeddedFont>
    <p:embeddedFont>
      <p:font typeface="Aileron Thin" charset="1" panose="00000300000000000000"/>
      <p:regular r:id="rId37"/>
    </p:embeddedFont>
    <p:embeddedFont>
      <p:font typeface="Aileron Thin Italics" charset="1" panose="00000300000000000000"/>
      <p:regular r:id="rId38"/>
    </p:embeddedFont>
    <p:embeddedFont>
      <p:font typeface="Aileron Light" charset="1" panose="00000400000000000000"/>
      <p:regular r:id="rId39"/>
    </p:embeddedFont>
    <p:embeddedFont>
      <p:font typeface="Aileron Light Italics" charset="1" panose="00000400000000000000"/>
      <p:regular r:id="rId40"/>
    </p:embeddedFont>
    <p:embeddedFont>
      <p:font typeface="Aileron Ultra-Bold" charset="1" panose="00000A00000000000000"/>
      <p:regular r:id="rId41"/>
    </p:embeddedFont>
    <p:embeddedFont>
      <p:font typeface="Aileron Ultra-Bold Italics" charset="1" panose="00000A00000000000000"/>
      <p:regular r:id="rId42"/>
    </p:embeddedFont>
    <p:embeddedFont>
      <p:font typeface="Aileron Heavy" charset="1" panose="00000A00000000000000"/>
      <p:regular r:id="rId43"/>
    </p:embeddedFont>
    <p:embeddedFont>
      <p:font typeface="Aileron Heavy Italics" charset="1" panose="00000A00000000000000"/>
      <p:regular r:id="rId44"/>
    </p:embeddedFont>
    <p:embeddedFont>
      <p:font typeface="Open Sauce" charset="1" panose="00000500000000000000"/>
      <p:regular r:id="rId45"/>
    </p:embeddedFont>
    <p:embeddedFont>
      <p:font typeface="Open Sauce Bold" charset="1" panose="00000800000000000000"/>
      <p:regular r:id="rId46"/>
    </p:embeddedFont>
    <p:embeddedFont>
      <p:font typeface="Open Sauce Italics" charset="1" panose="00000500000000000000"/>
      <p:regular r:id="rId47"/>
    </p:embeddedFont>
    <p:embeddedFont>
      <p:font typeface="Open Sauce Bold Italics" charset="1" panose="00000800000000000000"/>
      <p:regular r:id="rId48"/>
    </p:embeddedFont>
    <p:embeddedFont>
      <p:font typeface="Open Sauce Light" charset="1" panose="00000400000000000000"/>
      <p:regular r:id="rId49"/>
    </p:embeddedFont>
    <p:embeddedFont>
      <p:font typeface="Open Sauce Light Italics" charset="1" panose="00000400000000000000"/>
      <p:regular r:id="rId50"/>
    </p:embeddedFont>
    <p:embeddedFont>
      <p:font typeface="Open Sauce Medium" charset="1" panose="00000600000000000000"/>
      <p:regular r:id="rId51"/>
    </p:embeddedFont>
    <p:embeddedFont>
      <p:font typeface="Open Sauce Medium Italics" charset="1" panose="00000600000000000000"/>
      <p:regular r:id="rId52"/>
    </p:embeddedFont>
    <p:embeddedFont>
      <p:font typeface="Open Sauce Semi-Bold" charset="1" panose="00000700000000000000"/>
      <p:regular r:id="rId53"/>
    </p:embeddedFont>
    <p:embeddedFont>
      <p:font typeface="Open Sauce Semi-Bold Italics" charset="1" panose="00000700000000000000"/>
      <p:regular r:id="rId54"/>
    </p:embeddedFont>
    <p:embeddedFont>
      <p:font typeface="Open Sauce Heavy" charset="1" panose="00000A00000000000000"/>
      <p:regular r:id="rId55"/>
    </p:embeddedFont>
    <p:embeddedFont>
      <p:font typeface="Open Sauce Heavy Italics" charset="1" panose="00000A00000000000000"/>
      <p:regular r:id="rId56"/>
    </p:embeddedFont>
    <p:embeddedFont>
      <p:font typeface="Nanum Square" charset="1" panose="020B0600000101010101"/>
      <p:regular r:id="rId57"/>
    </p:embeddedFont>
    <p:embeddedFont>
      <p:font typeface="Nanum Square Bold" charset="1" panose="020B0600000101010101"/>
      <p:regular r:id="rId58"/>
    </p:embeddedFont>
    <p:embeddedFont>
      <p:font typeface="Nanum Square Light" charset="1" panose="020B0600000101010101"/>
      <p:regular r:id="rId59"/>
    </p:embeddedFont>
    <p:embeddedFont>
      <p:font typeface="Nanum Square Ultra-Bold" charset="1" panose="020B0600000101010101"/>
      <p:regular r:id="rId60"/>
    </p:embeddedFont>
    <p:embeddedFont>
      <p:font typeface="Source Han Sans KR" charset="1" panose="020B0400000000000000"/>
      <p:regular r:id="rId61"/>
    </p:embeddedFont>
    <p:embeddedFont>
      <p:font typeface="Source Han Sans KR Bold" charset="1" panose="020B0800000000000000"/>
      <p:regular r:id="rId62"/>
    </p:embeddedFont>
    <p:embeddedFont>
      <p:font typeface="Source Han Sans KR Extra-Light" charset="1" panose="020B0200000000000000"/>
      <p:regular r:id="rId63"/>
    </p:embeddedFont>
    <p:embeddedFont>
      <p:font typeface="Source Han Sans KR Light" charset="1" panose="020B0300000000000000"/>
      <p:regular r:id="rId64"/>
    </p:embeddedFont>
    <p:embeddedFont>
      <p:font typeface="Source Han Sans KR Medium" charset="1" panose="020B0600000000000000"/>
      <p:regular r:id="rId65"/>
    </p:embeddedFont>
    <p:embeddedFont>
      <p:font typeface="Source Han Sans KR Heavy" charset="1" panose="020B0A0000000000000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slides/slide1.xml" Type="http://schemas.openxmlformats.org/officeDocument/2006/relationships/slide"/><Relationship Id="rId68" Target="slides/slide2.xml" Type="http://schemas.openxmlformats.org/officeDocument/2006/relationships/slide"/><Relationship Id="rId69" Target="slides/slide3.xml" Type="http://schemas.openxmlformats.org/officeDocument/2006/relationships/slide"/><Relationship Id="rId7" Target="fonts/font7.fntdata" Type="http://schemas.openxmlformats.org/officeDocument/2006/relationships/font"/><Relationship Id="rId70" Target="slides/slide4.xml" Type="http://schemas.openxmlformats.org/officeDocument/2006/relationships/slide"/><Relationship Id="rId71" Target="slides/slide5.xml" Type="http://schemas.openxmlformats.org/officeDocument/2006/relationships/slide"/><Relationship Id="rId72" Target="slides/slide6.xml" Type="http://schemas.openxmlformats.org/officeDocument/2006/relationships/slide"/><Relationship Id="rId73" Target="slides/slide7.xml" Type="http://schemas.openxmlformats.org/officeDocument/2006/relationships/slide"/><Relationship Id="rId74" Target="slides/slide8.xml" Type="http://schemas.openxmlformats.org/officeDocument/2006/relationships/slide"/><Relationship Id="rId75" Target="slides/slide9.xml" Type="http://schemas.openxmlformats.org/officeDocument/2006/relationships/slide"/><Relationship Id="rId76" Target="slides/slide1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839748"/>
            <a:chOff x="0" y="0"/>
            <a:chExt cx="7911505" cy="2093706"/>
          </a:xfrm>
        </p:grpSpPr>
        <p:sp>
          <p:nvSpPr>
            <p:cNvPr name="Freeform 3" id="3"/>
            <p:cNvSpPr/>
            <p:nvPr/>
          </p:nvSpPr>
          <p:spPr>
            <a:xfrm flipH="false" flipV="false" rot="0">
              <a:off x="0" y="0"/>
              <a:ext cx="7911505" cy="2093706"/>
            </a:xfrm>
            <a:custGeom>
              <a:avLst/>
              <a:gdLst/>
              <a:ahLst/>
              <a:cxnLst/>
              <a:rect r="r" b="b" t="t" l="l"/>
              <a:pathLst>
                <a:path h="2093706" w="7911505">
                  <a:moveTo>
                    <a:pt x="0" y="0"/>
                  </a:moveTo>
                  <a:lnTo>
                    <a:pt x="7911505" y="0"/>
                  </a:lnTo>
                  <a:lnTo>
                    <a:pt x="7911505" y="2093706"/>
                  </a:lnTo>
                  <a:lnTo>
                    <a:pt x="0" y="2093706"/>
                  </a:lnTo>
                  <a:close/>
                </a:path>
              </a:pathLst>
            </a:custGeom>
            <a:solidFill>
              <a:srgbClr val="4E92B4"/>
            </a:solidFill>
          </p:spPr>
        </p:sp>
        <p:sp>
          <p:nvSpPr>
            <p:cNvPr name="TextBox 4" id="4"/>
            <p:cNvSpPr txBox="true"/>
            <p:nvPr/>
          </p:nvSpPr>
          <p:spPr>
            <a:xfrm>
              <a:off x="0" y="-47625"/>
              <a:ext cx="7911505" cy="2141331"/>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4853516" y="480309"/>
            <a:ext cx="1956072" cy="1172983"/>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13666623" y="5748950"/>
            <a:ext cx="3820434" cy="3775067"/>
          </a:xfrm>
          <a:custGeom>
            <a:avLst/>
            <a:gdLst/>
            <a:ahLst/>
            <a:cxnLst/>
            <a:rect r="r" b="b" t="t" l="l"/>
            <a:pathLst>
              <a:path h="3775067" w="3820434">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09501" y="4415362"/>
            <a:ext cx="10206762" cy="1086897"/>
          </a:xfrm>
          <a:prstGeom prst="rect">
            <a:avLst/>
          </a:prstGeom>
        </p:spPr>
        <p:txBody>
          <a:bodyPr anchor="t" rtlCol="false" tIns="0" lIns="0" bIns="0" rIns="0">
            <a:spAutoFit/>
          </a:bodyPr>
          <a:lstStyle/>
          <a:p>
            <a:pPr algn="just">
              <a:lnSpc>
                <a:spcPts val="7833"/>
              </a:lnSpc>
            </a:pPr>
            <a:r>
              <a:rPr lang="en-US" sz="8704" spc="-304">
                <a:solidFill>
                  <a:srgbClr val="084C6E"/>
                </a:solidFill>
                <a:ea typeface="Source Han Sans KR Heavy"/>
              </a:rPr>
              <a:t>프로젝트 진행 보고서</a:t>
            </a:r>
          </a:p>
        </p:txBody>
      </p:sp>
      <p:sp>
        <p:nvSpPr>
          <p:cNvPr name="TextBox 13" id="13"/>
          <p:cNvSpPr txBox="true"/>
          <p:nvPr/>
        </p:nvSpPr>
        <p:spPr>
          <a:xfrm rot="0">
            <a:off x="2203040" y="8873204"/>
            <a:ext cx="1454947" cy="236769"/>
          </a:xfrm>
          <a:prstGeom prst="rect">
            <a:avLst/>
          </a:prstGeom>
        </p:spPr>
        <p:txBody>
          <a:bodyPr anchor="t" rtlCol="false" tIns="0" lIns="0" bIns="0" rIns="0">
            <a:spAutoFit/>
          </a:bodyPr>
          <a:lstStyle/>
          <a:p>
            <a:pPr>
              <a:lnSpc>
                <a:spcPts val="1767"/>
              </a:lnSpc>
            </a:pPr>
            <a:r>
              <a:rPr lang="en-US" sz="1964" spc="88">
                <a:solidFill>
                  <a:srgbClr val="3D3D3D"/>
                </a:solidFill>
                <a:ea typeface="Source Han Sans KR Bold"/>
              </a:rPr>
              <a:t>나루루 </a:t>
            </a:r>
          </a:p>
        </p:txBody>
      </p:sp>
      <p:sp>
        <p:nvSpPr>
          <p:cNvPr name="TextBox 14" id="14"/>
          <p:cNvSpPr txBox="true"/>
          <p:nvPr/>
        </p:nvSpPr>
        <p:spPr>
          <a:xfrm rot="0">
            <a:off x="1447601" y="8872580"/>
            <a:ext cx="1100658" cy="238016"/>
          </a:xfrm>
          <a:prstGeom prst="rect">
            <a:avLst/>
          </a:prstGeom>
        </p:spPr>
        <p:txBody>
          <a:bodyPr anchor="t" rtlCol="false" tIns="0" lIns="0" bIns="0" rIns="0">
            <a:spAutoFit/>
          </a:bodyPr>
          <a:lstStyle/>
          <a:p>
            <a:pPr>
              <a:lnSpc>
                <a:spcPts val="1767"/>
              </a:lnSpc>
            </a:pPr>
            <a:r>
              <a:rPr lang="en-US" sz="1964" spc="88">
                <a:solidFill>
                  <a:srgbClr val="3D3D3D"/>
                </a:solidFill>
                <a:ea typeface="Source Han Sans KR"/>
              </a:rPr>
              <a:t>작성자</a:t>
            </a:r>
          </a:p>
        </p:txBody>
      </p:sp>
      <p:sp>
        <p:nvSpPr>
          <p:cNvPr name="TextBox 15" id="15"/>
          <p:cNvSpPr txBox="true"/>
          <p:nvPr/>
        </p:nvSpPr>
        <p:spPr>
          <a:xfrm rot="0">
            <a:off x="15136253" y="723683"/>
            <a:ext cx="1390597" cy="505259"/>
          </a:xfrm>
          <a:prstGeom prst="rect">
            <a:avLst/>
          </a:prstGeom>
        </p:spPr>
        <p:txBody>
          <a:bodyPr anchor="t" rtlCol="false" tIns="0" lIns="0" bIns="0" rIns="0">
            <a:spAutoFit/>
          </a:bodyPr>
          <a:lstStyle/>
          <a:p>
            <a:pPr algn="ctr">
              <a:lnSpc>
                <a:spcPts val="2076"/>
              </a:lnSpc>
            </a:pPr>
            <a:r>
              <a:rPr lang="en-US" sz="1482" spc="1">
                <a:solidFill>
                  <a:srgbClr val="F9FAFD"/>
                </a:solidFill>
                <a:latin typeface="Source Han Sans KR Bold"/>
              </a:rPr>
              <a:t>Project</a:t>
            </a:r>
          </a:p>
          <a:p>
            <a:pPr algn="ctr">
              <a:lnSpc>
                <a:spcPts val="2076"/>
              </a:lnSpc>
            </a:pPr>
            <a:r>
              <a:rPr lang="en-US" sz="1482" spc="1">
                <a:solidFill>
                  <a:srgbClr val="F9FAFD"/>
                </a:solidFill>
                <a:latin typeface="Source Han Sans KR Bold"/>
              </a:rPr>
              <a:t>report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839748"/>
            <a:chOff x="0" y="0"/>
            <a:chExt cx="7911505" cy="2093706"/>
          </a:xfrm>
        </p:grpSpPr>
        <p:sp>
          <p:nvSpPr>
            <p:cNvPr name="Freeform 3" id="3"/>
            <p:cNvSpPr/>
            <p:nvPr/>
          </p:nvSpPr>
          <p:spPr>
            <a:xfrm flipH="false" flipV="false" rot="0">
              <a:off x="0" y="0"/>
              <a:ext cx="7911505" cy="2093706"/>
            </a:xfrm>
            <a:custGeom>
              <a:avLst/>
              <a:gdLst/>
              <a:ahLst/>
              <a:cxnLst/>
              <a:rect r="r" b="b" t="t" l="l"/>
              <a:pathLst>
                <a:path h="2093706" w="7911505">
                  <a:moveTo>
                    <a:pt x="0" y="0"/>
                  </a:moveTo>
                  <a:lnTo>
                    <a:pt x="7911505" y="0"/>
                  </a:lnTo>
                  <a:lnTo>
                    <a:pt x="7911505" y="2093706"/>
                  </a:lnTo>
                  <a:lnTo>
                    <a:pt x="0" y="2093706"/>
                  </a:lnTo>
                  <a:close/>
                </a:path>
              </a:pathLst>
            </a:custGeom>
            <a:solidFill>
              <a:srgbClr val="4E92B4"/>
            </a:solidFill>
          </p:spPr>
        </p:sp>
        <p:sp>
          <p:nvSpPr>
            <p:cNvPr name="TextBox 4" id="4"/>
            <p:cNvSpPr txBox="true"/>
            <p:nvPr/>
          </p:nvSpPr>
          <p:spPr>
            <a:xfrm>
              <a:off x="0" y="-47625"/>
              <a:ext cx="7911505" cy="2141331"/>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7931789" y="475163"/>
            <a:ext cx="2576822" cy="1545224"/>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7670524" y="5400653"/>
            <a:ext cx="2946952" cy="2787326"/>
          </a:xfrm>
          <a:custGeom>
            <a:avLst/>
            <a:gdLst/>
            <a:ahLst/>
            <a:cxnLst/>
            <a:rect r="r" b="b" t="t" l="l"/>
            <a:pathLst>
              <a:path h="2787326" w="2946952">
                <a:moveTo>
                  <a:pt x="0" y="0"/>
                </a:moveTo>
                <a:lnTo>
                  <a:pt x="2946952" y="0"/>
                </a:lnTo>
                <a:lnTo>
                  <a:pt x="2946952" y="2787326"/>
                </a:lnTo>
                <a:lnTo>
                  <a:pt x="0" y="2787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040619" y="3482218"/>
            <a:ext cx="10206762" cy="1335548"/>
          </a:xfrm>
          <a:prstGeom prst="rect">
            <a:avLst/>
          </a:prstGeom>
        </p:spPr>
        <p:txBody>
          <a:bodyPr anchor="t" rtlCol="false" tIns="0" lIns="0" bIns="0" rIns="0">
            <a:spAutoFit/>
          </a:bodyPr>
          <a:lstStyle/>
          <a:p>
            <a:pPr algn="ctr">
              <a:lnSpc>
                <a:spcPts val="9723"/>
              </a:lnSpc>
            </a:pPr>
            <a:r>
              <a:rPr lang="en-US" sz="10803" spc="2852">
                <a:solidFill>
                  <a:srgbClr val="084C6E"/>
                </a:solidFill>
                <a:ea typeface="Source Han Sans KR Heavy"/>
              </a:rPr>
              <a:t>감사합니다</a:t>
            </a:r>
          </a:p>
        </p:txBody>
      </p:sp>
      <p:sp>
        <p:nvSpPr>
          <p:cNvPr name="TextBox 13" id="13"/>
          <p:cNvSpPr txBox="true"/>
          <p:nvPr/>
        </p:nvSpPr>
        <p:spPr>
          <a:xfrm rot="0">
            <a:off x="8304251" y="819496"/>
            <a:ext cx="1831897" cy="666057"/>
          </a:xfrm>
          <a:prstGeom prst="rect">
            <a:avLst/>
          </a:prstGeom>
        </p:spPr>
        <p:txBody>
          <a:bodyPr anchor="t" rtlCol="false" tIns="0" lIns="0" bIns="0" rIns="0">
            <a:spAutoFit/>
          </a:bodyPr>
          <a:lstStyle/>
          <a:p>
            <a:pPr algn="ctr">
              <a:lnSpc>
                <a:spcPts val="2734"/>
              </a:lnSpc>
            </a:pPr>
            <a:r>
              <a:rPr lang="en-US" sz="1953" spc="1">
                <a:solidFill>
                  <a:srgbClr val="F9FAFD"/>
                </a:solidFill>
                <a:latin typeface="Source Han Sans KR Bold"/>
              </a:rPr>
              <a:t>Project</a:t>
            </a:r>
          </a:p>
          <a:p>
            <a:pPr algn="ctr">
              <a:lnSpc>
                <a:spcPts val="2734"/>
              </a:lnSpc>
            </a:pPr>
            <a:r>
              <a:rPr lang="en-US" sz="1953" spc="1">
                <a:solidFill>
                  <a:srgbClr val="F9FAFD"/>
                </a:solidFill>
                <a:latin typeface="Source Han Sans KR Bold"/>
              </a:rPr>
              <a:t>report</a:t>
            </a:r>
          </a:p>
        </p:txBody>
      </p:sp>
      <p:sp>
        <p:nvSpPr>
          <p:cNvPr name="TextBox 14" id="14"/>
          <p:cNvSpPr txBox="true"/>
          <p:nvPr/>
        </p:nvSpPr>
        <p:spPr>
          <a:xfrm rot="0">
            <a:off x="5905724" y="9081135"/>
            <a:ext cx="2238885" cy="177165"/>
          </a:xfrm>
          <a:prstGeom prst="rect">
            <a:avLst/>
          </a:prstGeom>
        </p:spPr>
        <p:txBody>
          <a:bodyPr anchor="t" rtlCol="false" tIns="0" lIns="0" bIns="0" rIns="0">
            <a:spAutoFit/>
          </a:bodyPr>
          <a:lstStyle/>
          <a:p>
            <a:pPr algn="just">
              <a:lnSpc>
                <a:spcPts val="1259"/>
              </a:lnSpc>
            </a:pPr>
            <a:r>
              <a:rPr lang="en-US" sz="1399" spc="62">
                <a:solidFill>
                  <a:srgbClr val="0C6B9B"/>
                </a:solidFill>
                <a:latin typeface="용이고딕-레귤러 Bold"/>
              </a:rPr>
              <a:t>+123-456-7890</a:t>
            </a:r>
          </a:p>
        </p:txBody>
      </p:sp>
      <p:sp>
        <p:nvSpPr>
          <p:cNvPr name="TextBox 15" id="15"/>
          <p:cNvSpPr txBox="true"/>
          <p:nvPr/>
        </p:nvSpPr>
        <p:spPr>
          <a:xfrm rot="0">
            <a:off x="9579017" y="9081135"/>
            <a:ext cx="3171189" cy="177165"/>
          </a:xfrm>
          <a:prstGeom prst="rect">
            <a:avLst/>
          </a:prstGeom>
        </p:spPr>
        <p:txBody>
          <a:bodyPr anchor="t" rtlCol="false" tIns="0" lIns="0" bIns="0" rIns="0">
            <a:spAutoFit/>
          </a:bodyPr>
          <a:lstStyle/>
          <a:p>
            <a:pPr algn="just">
              <a:lnSpc>
                <a:spcPts val="1259"/>
              </a:lnSpc>
            </a:pPr>
            <a:r>
              <a:rPr lang="en-US" sz="1399" spc="62">
                <a:solidFill>
                  <a:srgbClr val="0C6B9B"/>
                </a:solidFill>
                <a:latin typeface="용이고딕-레귤러 Bold"/>
              </a:rPr>
              <a:t>hello@reallygreatsite.com</a:t>
            </a:r>
          </a:p>
        </p:txBody>
      </p:sp>
      <p:sp>
        <p:nvSpPr>
          <p:cNvPr name="TextBox 16" id="16"/>
          <p:cNvSpPr txBox="true"/>
          <p:nvPr/>
        </p:nvSpPr>
        <p:spPr>
          <a:xfrm rot="0">
            <a:off x="14184614" y="9081135"/>
            <a:ext cx="2292243" cy="177165"/>
          </a:xfrm>
          <a:prstGeom prst="rect">
            <a:avLst/>
          </a:prstGeom>
        </p:spPr>
        <p:txBody>
          <a:bodyPr anchor="t" rtlCol="false" tIns="0" lIns="0" bIns="0" rIns="0">
            <a:spAutoFit/>
          </a:bodyPr>
          <a:lstStyle/>
          <a:p>
            <a:pPr algn="just">
              <a:lnSpc>
                <a:spcPts val="1259"/>
              </a:lnSpc>
            </a:pPr>
            <a:r>
              <a:rPr lang="en-US" sz="1399" spc="62">
                <a:solidFill>
                  <a:srgbClr val="0C6B9B"/>
                </a:solidFill>
                <a:latin typeface="용이고딕-레귤러 Bold"/>
              </a:rPr>
              <a:t>reallygreatsite.com</a:t>
            </a:r>
          </a:p>
        </p:txBody>
      </p:sp>
      <p:sp>
        <p:nvSpPr>
          <p:cNvPr name="TextBox 17" id="17"/>
          <p:cNvSpPr txBox="true"/>
          <p:nvPr/>
        </p:nvSpPr>
        <p:spPr>
          <a:xfrm rot="0">
            <a:off x="2940477" y="9081135"/>
            <a:ext cx="1530839" cy="177165"/>
          </a:xfrm>
          <a:prstGeom prst="rect">
            <a:avLst/>
          </a:prstGeom>
        </p:spPr>
        <p:txBody>
          <a:bodyPr anchor="t" rtlCol="false" tIns="0" lIns="0" bIns="0" rIns="0">
            <a:spAutoFit/>
          </a:bodyPr>
          <a:lstStyle/>
          <a:p>
            <a:pPr>
              <a:lnSpc>
                <a:spcPts val="1259"/>
              </a:lnSpc>
            </a:pPr>
            <a:r>
              <a:rPr lang="en-US" sz="1399" spc="62">
                <a:solidFill>
                  <a:srgbClr val="0C6B9B"/>
                </a:solidFill>
                <a:ea typeface="용이고딕-레귤러 Bold"/>
              </a:rPr>
              <a:t>나루루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sp>
        <p:nvSpPr>
          <p:cNvPr name="Freeform 8" id="8"/>
          <p:cNvSpPr/>
          <p:nvPr/>
        </p:nvSpPr>
        <p:spPr>
          <a:xfrm flipH="false" flipV="false" rot="0">
            <a:off x="6403731" y="1752560"/>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403731" y="2787712"/>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403731" y="5882709"/>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403731" y="3795539"/>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403731" y="6920177"/>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403731" y="4821085"/>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6403731" y="7933738"/>
            <a:ext cx="609135" cy="609135"/>
          </a:xfrm>
          <a:custGeom>
            <a:avLst/>
            <a:gdLst/>
            <a:ahLst/>
            <a:cxnLst/>
            <a:rect r="r" b="b" t="t" l="l"/>
            <a:pathLst>
              <a:path h="609135" w="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541928" y="7007476"/>
            <a:ext cx="907408"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06</a:t>
            </a:r>
          </a:p>
        </p:txBody>
      </p:sp>
      <p:sp>
        <p:nvSpPr>
          <p:cNvPr name="TextBox 16" id="16"/>
          <p:cNvSpPr txBox="true"/>
          <p:nvPr/>
        </p:nvSpPr>
        <p:spPr>
          <a:xfrm rot="0">
            <a:off x="6541928" y="8024335"/>
            <a:ext cx="907408"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07</a:t>
            </a:r>
          </a:p>
        </p:txBody>
      </p:sp>
      <p:sp>
        <p:nvSpPr>
          <p:cNvPr name="TextBox 17" id="17"/>
          <p:cNvSpPr txBox="true"/>
          <p:nvPr/>
        </p:nvSpPr>
        <p:spPr>
          <a:xfrm rot="0">
            <a:off x="7314408" y="5883028"/>
            <a:ext cx="6331817"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sp>
        <p:nvSpPr>
          <p:cNvPr name="TextBox 18" id="18"/>
          <p:cNvSpPr txBox="true"/>
          <p:nvPr/>
        </p:nvSpPr>
        <p:spPr>
          <a:xfrm rot="0">
            <a:off x="7314408" y="6917753"/>
            <a:ext cx="6851212"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sp>
        <p:nvSpPr>
          <p:cNvPr name="TextBox 19" id="19"/>
          <p:cNvSpPr txBox="true"/>
          <p:nvPr/>
        </p:nvSpPr>
        <p:spPr>
          <a:xfrm rot="0">
            <a:off x="7314408" y="7952479"/>
            <a:ext cx="8190968"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grpSp>
        <p:nvGrpSpPr>
          <p:cNvPr name="Group 20" id="20"/>
          <p:cNvGrpSpPr/>
          <p:nvPr/>
        </p:nvGrpSpPr>
        <p:grpSpPr>
          <a:xfrm rot="-10800000">
            <a:off x="14853516" y="480309"/>
            <a:ext cx="1956072" cy="1172983"/>
            <a:chOff x="0" y="0"/>
            <a:chExt cx="660400" cy="396017"/>
          </a:xfrm>
        </p:grpSpPr>
        <p:sp>
          <p:nvSpPr>
            <p:cNvPr name="Freeform 21" id="21"/>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22" id="22"/>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sp>
        <p:nvSpPr>
          <p:cNvPr name="Freeform 23" id="23"/>
          <p:cNvSpPr/>
          <p:nvPr/>
        </p:nvSpPr>
        <p:spPr>
          <a:xfrm flipH="false" flipV="false" rot="0">
            <a:off x="13511218" y="6931395"/>
            <a:ext cx="4158962" cy="2750113"/>
          </a:xfrm>
          <a:custGeom>
            <a:avLst/>
            <a:gdLst/>
            <a:ahLst/>
            <a:cxnLst/>
            <a:rect r="r" b="b" t="t" l="l"/>
            <a:pathLst>
              <a:path h="2750113" w="4158962">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617820" y="615017"/>
            <a:ext cx="5234287" cy="9056966"/>
            <a:chOff x="0" y="0"/>
            <a:chExt cx="2264386" cy="3918101"/>
          </a:xfrm>
        </p:grpSpPr>
        <p:sp>
          <p:nvSpPr>
            <p:cNvPr name="Freeform 25" id="25"/>
            <p:cNvSpPr/>
            <p:nvPr/>
          </p:nvSpPr>
          <p:spPr>
            <a:xfrm flipH="false" flipV="false" rot="0">
              <a:off x="0" y="0"/>
              <a:ext cx="2264386" cy="3918101"/>
            </a:xfrm>
            <a:custGeom>
              <a:avLst/>
              <a:gdLst/>
              <a:ahLst/>
              <a:cxnLst/>
              <a:rect r="r" b="b" t="t" l="l"/>
              <a:pathLst>
                <a:path h="3918101" w="2264386">
                  <a:moveTo>
                    <a:pt x="0" y="0"/>
                  </a:moveTo>
                  <a:lnTo>
                    <a:pt x="2264386" y="0"/>
                  </a:lnTo>
                  <a:lnTo>
                    <a:pt x="2264386" y="3918101"/>
                  </a:lnTo>
                  <a:lnTo>
                    <a:pt x="0" y="3918101"/>
                  </a:lnTo>
                  <a:close/>
                </a:path>
              </a:pathLst>
            </a:custGeom>
            <a:solidFill>
              <a:srgbClr val="F9FAFD"/>
            </a:solidFill>
          </p:spPr>
        </p:sp>
        <p:sp>
          <p:nvSpPr>
            <p:cNvPr name="TextBox 26" id="26"/>
            <p:cNvSpPr txBox="true"/>
            <p:nvPr/>
          </p:nvSpPr>
          <p:spPr>
            <a:xfrm>
              <a:off x="0" y="-47625"/>
              <a:ext cx="2264386" cy="3965726"/>
            </a:xfrm>
            <a:prstGeom prst="rect">
              <a:avLst/>
            </a:prstGeom>
          </p:spPr>
          <p:txBody>
            <a:bodyPr anchor="ctr" rtlCol="false" tIns="254000" lIns="254000" bIns="254000" rIns="254000"/>
            <a:lstStyle/>
            <a:p>
              <a:pPr algn="ctr">
                <a:lnSpc>
                  <a:spcPts val="2100"/>
                </a:lnSpc>
              </a:pPr>
            </a:p>
          </p:txBody>
        </p:sp>
      </p:grpSp>
      <p:sp>
        <p:nvSpPr>
          <p:cNvPr name="TextBox 27" id="27"/>
          <p:cNvSpPr txBox="true"/>
          <p:nvPr/>
        </p:nvSpPr>
        <p:spPr>
          <a:xfrm rot="0">
            <a:off x="1189760" y="4735360"/>
            <a:ext cx="4662347" cy="871056"/>
          </a:xfrm>
          <a:prstGeom prst="rect">
            <a:avLst/>
          </a:prstGeom>
        </p:spPr>
        <p:txBody>
          <a:bodyPr anchor="t" rtlCol="false" tIns="0" lIns="0" bIns="0" rIns="0">
            <a:spAutoFit/>
          </a:bodyPr>
          <a:lstStyle/>
          <a:p>
            <a:pPr algn="just">
              <a:lnSpc>
                <a:spcPts val="7114"/>
              </a:lnSpc>
              <a:spcBef>
                <a:spcPct val="0"/>
              </a:spcBef>
            </a:pPr>
            <a:r>
              <a:rPr lang="en-US" sz="5081">
                <a:solidFill>
                  <a:srgbClr val="474747"/>
                </a:solidFill>
                <a:latin typeface="Source Han Sans KR Bold"/>
              </a:rPr>
              <a:t>CONTENTS</a:t>
            </a:r>
          </a:p>
        </p:txBody>
      </p:sp>
      <p:sp>
        <p:nvSpPr>
          <p:cNvPr name="TextBox 28" id="28"/>
          <p:cNvSpPr txBox="true"/>
          <p:nvPr/>
        </p:nvSpPr>
        <p:spPr>
          <a:xfrm rot="0">
            <a:off x="6541928" y="1835124"/>
            <a:ext cx="639175"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01</a:t>
            </a:r>
          </a:p>
        </p:txBody>
      </p:sp>
      <p:sp>
        <p:nvSpPr>
          <p:cNvPr name="TextBox 29" id="29"/>
          <p:cNvSpPr txBox="true"/>
          <p:nvPr/>
        </p:nvSpPr>
        <p:spPr>
          <a:xfrm rot="0">
            <a:off x="6541928" y="2860454"/>
            <a:ext cx="639175"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02</a:t>
            </a:r>
          </a:p>
        </p:txBody>
      </p:sp>
      <p:sp>
        <p:nvSpPr>
          <p:cNvPr name="TextBox 30" id="30"/>
          <p:cNvSpPr txBox="true"/>
          <p:nvPr/>
        </p:nvSpPr>
        <p:spPr>
          <a:xfrm rot="0">
            <a:off x="6541928" y="5968888"/>
            <a:ext cx="639175"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05</a:t>
            </a:r>
          </a:p>
        </p:txBody>
      </p:sp>
      <p:sp>
        <p:nvSpPr>
          <p:cNvPr name="TextBox 31" id="31"/>
          <p:cNvSpPr txBox="true"/>
          <p:nvPr/>
        </p:nvSpPr>
        <p:spPr>
          <a:xfrm rot="0">
            <a:off x="6541928" y="3865118"/>
            <a:ext cx="907408"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03</a:t>
            </a:r>
          </a:p>
        </p:txBody>
      </p:sp>
      <p:sp>
        <p:nvSpPr>
          <p:cNvPr name="TextBox 32" id="32"/>
          <p:cNvSpPr txBox="true"/>
          <p:nvPr/>
        </p:nvSpPr>
        <p:spPr>
          <a:xfrm rot="0">
            <a:off x="6541928" y="4893962"/>
            <a:ext cx="907408" cy="400139"/>
          </a:xfrm>
          <a:prstGeom prst="rect">
            <a:avLst/>
          </a:prstGeom>
        </p:spPr>
        <p:txBody>
          <a:bodyPr anchor="t" rtlCol="false" tIns="0" lIns="0" bIns="0" rIns="0">
            <a:spAutoFit/>
          </a:bodyPr>
          <a:lstStyle/>
          <a:p>
            <a:pPr>
              <a:lnSpc>
                <a:spcPts val="3106"/>
              </a:lnSpc>
            </a:pPr>
            <a:r>
              <a:rPr lang="en-US" sz="2219" spc="-235">
                <a:solidFill>
                  <a:srgbClr val="F9FAFD"/>
                </a:solidFill>
                <a:latin typeface="Nanum Square Bold"/>
              </a:rPr>
              <a:t>04</a:t>
            </a:r>
          </a:p>
        </p:txBody>
      </p:sp>
      <p:sp>
        <p:nvSpPr>
          <p:cNvPr name="TextBox 33" id="33"/>
          <p:cNvSpPr txBox="true"/>
          <p:nvPr/>
        </p:nvSpPr>
        <p:spPr>
          <a:xfrm rot="0">
            <a:off x="7314408" y="1744127"/>
            <a:ext cx="6331817"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 적어주세요</a:t>
            </a:r>
          </a:p>
        </p:txBody>
      </p:sp>
      <p:sp>
        <p:nvSpPr>
          <p:cNvPr name="TextBox 34" id="34"/>
          <p:cNvSpPr txBox="true"/>
          <p:nvPr/>
        </p:nvSpPr>
        <p:spPr>
          <a:xfrm rot="0">
            <a:off x="7314408" y="2778852"/>
            <a:ext cx="8190968"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sp>
        <p:nvSpPr>
          <p:cNvPr name="TextBox 35" id="35"/>
          <p:cNvSpPr txBox="true"/>
          <p:nvPr/>
        </p:nvSpPr>
        <p:spPr>
          <a:xfrm rot="0">
            <a:off x="7314408" y="3813578"/>
            <a:ext cx="6331817"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sp>
        <p:nvSpPr>
          <p:cNvPr name="TextBox 36" id="36"/>
          <p:cNvSpPr txBox="true"/>
          <p:nvPr/>
        </p:nvSpPr>
        <p:spPr>
          <a:xfrm rot="0">
            <a:off x="7314408" y="4848303"/>
            <a:ext cx="6331817" cy="460710"/>
          </a:xfrm>
          <a:prstGeom prst="rect">
            <a:avLst/>
          </a:prstGeom>
        </p:spPr>
        <p:txBody>
          <a:bodyPr anchor="t" rtlCol="false" tIns="0" lIns="0" bIns="0" rIns="0">
            <a:spAutoFit/>
          </a:bodyPr>
          <a:lstStyle/>
          <a:p>
            <a:pPr algn="just">
              <a:lnSpc>
                <a:spcPts val="3673"/>
              </a:lnSpc>
            </a:pPr>
            <a:r>
              <a:rPr lang="en-US" sz="3061">
                <a:solidFill>
                  <a:srgbClr val="3D3D3D"/>
                </a:solidFill>
                <a:ea typeface="Source Han Sans KR Medium"/>
              </a:rPr>
              <a:t>프로젝트 관련 제목을</a:t>
            </a:r>
            <a:r>
              <a:rPr lang="en-US" sz="3061">
                <a:solidFill>
                  <a:srgbClr val="3D3D3D"/>
                </a:solidFill>
                <a:latin typeface="Source Han Sans KR Medium"/>
                <a:ea typeface="Source Han Sans KR Medium"/>
              </a:rPr>
              <a:t> 적어주세요</a:t>
            </a:r>
          </a:p>
        </p:txBody>
      </p:sp>
      <p:sp>
        <p:nvSpPr>
          <p:cNvPr name="TextBox 37" id="37"/>
          <p:cNvSpPr txBox="true"/>
          <p:nvPr/>
        </p:nvSpPr>
        <p:spPr>
          <a:xfrm rot="0">
            <a:off x="15136253" y="723683"/>
            <a:ext cx="1390597" cy="505259"/>
          </a:xfrm>
          <a:prstGeom prst="rect">
            <a:avLst/>
          </a:prstGeom>
        </p:spPr>
        <p:txBody>
          <a:bodyPr anchor="t" rtlCol="false" tIns="0" lIns="0" bIns="0" rIns="0">
            <a:spAutoFit/>
          </a:bodyPr>
          <a:lstStyle/>
          <a:p>
            <a:pPr algn="ctr">
              <a:lnSpc>
                <a:spcPts val="2076"/>
              </a:lnSpc>
            </a:pPr>
            <a:r>
              <a:rPr lang="en-US" sz="1482" spc="1">
                <a:solidFill>
                  <a:srgbClr val="F9FAFD"/>
                </a:solidFill>
                <a:latin typeface="Source Han Sans KR Bold"/>
              </a:rPr>
              <a:t>Project</a:t>
            </a:r>
          </a:p>
          <a:p>
            <a:pPr algn="ctr">
              <a:lnSpc>
                <a:spcPts val="2076"/>
              </a:lnSpc>
            </a:pPr>
            <a:r>
              <a:rPr lang="en-US" sz="1482" spc="1">
                <a:solidFill>
                  <a:srgbClr val="F9FAFD"/>
                </a:solidFill>
                <a:latin typeface="Source Han Sans KR Bold"/>
              </a:rPr>
              <a:t>report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512176" y="8003831"/>
            <a:ext cx="2162328" cy="515605"/>
            <a:chOff x="0" y="0"/>
            <a:chExt cx="569502" cy="135797"/>
          </a:xfrm>
        </p:grpSpPr>
        <p:sp>
          <p:nvSpPr>
            <p:cNvPr name="Freeform 12" id="12"/>
            <p:cNvSpPr/>
            <p:nvPr/>
          </p:nvSpPr>
          <p:spPr>
            <a:xfrm flipH="false" flipV="false" rot="0">
              <a:off x="0" y="0"/>
              <a:ext cx="569502" cy="135797"/>
            </a:xfrm>
            <a:custGeom>
              <a:avLst/>
              <a:gdLst/>
              <a:ahLst/>
              <a:cxnLst/>
              <a:rect r="r" b="b" t="t" l="l"/>
              <a:pathLst>
                <a:path h="135797" w="569502">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name="TextBox 13" id="13"/>
            <p:cNvSpPr txBox="true"/>
            <p:nvPr/>
          </p:nvSpPr>
          <p:spPr>
            <a:xfrm>
              <a:off x="0" y="-47625"/>
              <a:ext cx="569502" cy="183422"/>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3933541" y="8003831"/>
            <a:ext cx="2162328" cy="515605"/>
            <a:chOff x="0" y="0"/>
            <a:chExt cx="569502" cy="135797"/>
          </a:xfrm>
        </p:grpSpPr>
        <p:sp>
          <p:nvSpPr>
            <p:cNvPr name="Freeform 15" id="15"/>
            <p:cNvSpPr/>
            <p:nvPr/>
          </p:nvSpPr>
          <p:spPr>
            <a:xfrm flipH="false" flipV="false" rot="0">
              <a:off x="0" y="0"/>
              <a:ext cx="569502" cy="135797"/>
            </a:xfrm>
            <a:custGeom>
              <a:avLst/>
              <a:gdLst/>
              <a:ahLst/>
              <a:cxnLst/>
              <a:rect r="r" b="b" t="t" l="l"/>
              <a:pathLst>
                <a:path h="135797" w="569502">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name="TextBox 16" id="16"/>
            <p:cNvSpPr txBox="true"/>
            <p:nvPr/>
          </p:nvSpPr>
          <p:spPr>
            <a:xfrm>
              <a:off x="0" y="-47625"/>
              <a:ext cx="569502" cy="183422"/>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6354906" y="8003831"/>
            <a:ext cx="2162328" cy="515605"/>
            <a:chOff x="0" y="0"/>
            <a:chExt cx="569502" cy="135797"/>
          </a:xfrm>
        </p:grpSpPr>
        <p:sp>
          <p:nvSpPr>
            <p:cNvPr name="Freeform 18" id="18"/>
            <p:cNvSpPr/>
            <p:nvPr/>
          </p:nvSpPr>
          <p:spPr>
            <a:xfrm flipH="false" flipV="false" rot="0">
              <a:off x="0" y="0"/>
              <a:ext cx="569502" cy="135797"/>
            </a:xfrm>
            <a:custGeom>
              <a:avLst/>
              <a:gdLst/>
              <a:ahLst/>
              <a:cxnLst/>
              <a:rect r="r" b="b" t="t" l="l"/>
              <a:pathLst>
                <a:path h="135797" w="569502">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name="TextBox 19" id="19"/>
            <p:cNvSpPr txBox="true"/>
            <p:nvPr/>
          </p:nvSpPr>
          <p:spPr>
            <a:xfrm>
              <a:off x="0" y="-47625"/>
              <a:ext cx="569502" cy="183422"/>
            </a:xfrm>
            <a:prstGeom prst="rect">
              <a:avLst/>
            </a:prstGeom>
          </p:spPr>
          <p:txBody>
            <a:bodyPr anchor="ctr" rtlCol="false" tIns="50800" lIns="50800" bIns="50800" rIns="50800"/>
            <a:lstStyle/>
            <a:p>
              <a:pPr algn="ctr">
                <a:lnSpc>
                  <a:spcPts val="2100"/>
                </a:lnSpc>
              </a:pPr>
            </a:p>
          </p:txBody>
        </p:sp>
      </p:grpSp>
      <p:sp>
        <p:nvSpPr>
          <p:cNvPr name="Freeform 20" id="20"/>
          <p:cNvSpPr/>
          <p:nvPr/>
        </p:nvSpPr>
        <p:spPr>
          <a:xfrm flipH="false" flipV="false" rot="0">
            <a:off x="12385527" y="6119739"/>
            <a:ext cx="5126836" cy="3409346"/>
          </a:xfrm>
          <a:custGeom>
            <a:avLst/>
            <a:gdLst/>
            <a:ahLst/>
            <a:cxnLst/>
            <a:rect r="r" b="b" t="t" l="l"/>
            <a:pathLst>
              <a:path h="3409346" w="512683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512176" y="1709364"/>
            <a:ext cx="6611079" cy="745345"/>
          </a:xfrm>
          <a:prstGeom prst="rect">
            <a:avLst/>
          </a:prstGeom>
        </p:spPr>
        <p:txBody>
          <a:bodyPr anchor="t" rtlCol="false" tIns="0" lIns="0" bIns="0" rIns="0">
            <a:spAutoFit/>
          </a:bodyPr>
          <a:lstStyle/>
          <a:p>
            <a:pPr>
              <a:lnSpc>
                <a:spcPts val="6167"/>
              </a:lnSpc>
              <a:spcBef>
                <a:spcPct val="0"/>
              </a:spcBef>
            </a:pPr>
            <a:r>
              <a:rPr lang="en-US" sz="4405">
                <a:solidFill>
                  <a:srgbClr val="474747"/>
                </a:solidFill>
                <a:ea typeface="Source Han Sans KR Bold"/>
              </a:rPr>
              <a:t>제목을 적어주세요</a:t>
            </a:r>
          </a:p>
        </p:txBody>
      </p:sp>
      <p:sp>
        <p:nvSpPr>
          <p:cNvPr name="TextBox 22" id="22"/>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01</a:t>
            </a:r>
          </a:p>
        </p:txBody>
      </p:sp>
      <p:sp>
        <p:nvSpPr>
          <p:cNvPr name="TextBox 23" id="23"/>
          <p:cNvSpPr txBox="true"/>
          <p:nvPr/>
        </p:nvSpPr>
        <p:spPr>
          <a:xfrm rot="0">
            <a:off x="1906155" y="8076958"/>
            <a:ext cx="1374370" cy="331252"/>
          </a:xfrm>
          <a:prstGeom prst="rect">
            <a:avLst/>
          </a:prstGeom>
        </p:spPr>
        <p:txBody>
          <a:bodyPr anchor="t" rtlCol="false" tIns="0" lIns="0" bIns="0" rIns="0">
            <a:spAutoFit/>
          </a:bodyPr>
          <a:lstStyle/>
          <a:p>
            <a:pPr algn="ctr">
              <a:lnSpc>
                <a:spcPts val="2742"/>
              </a:lnSpc>
            </a:pPr>
            <a:r>
              <a:rPr lang="en-US" sz="1958">
                <a:solidFill>
                  <a:srgbClr val="084C6E"/>
                </a:solidFill>
                <a:latin typeface="Source Han Sans KR Bold"/>
                <a:ea typeface="Source Han Sans KR Bold"/>
              </a:rPr>
              <a:t>키워드 A</a:t>
            </a:r>
          </a:p>
        </p:txBody>
      </p:sp>
      <p:sp>
        <p:nvSpPr>
          <p:cNvPr name="TextBox 24" id="24"/>
          <p:cNvSpPr txBox="true"/>
          <p:nvPr/>
        </p:nvSpPr>
        <p:spPr>
          <a:xfrm rot="0">
            <a:off x="4327520" y="8076958"/>
            <a:ext cx="1374370" cy="331252"/>
          </a:xfrm>
          <a:prstGeom prst="rect">
            <a:avLst/>
          </a:prstGeom>
        </p:spPr>
        <p:txBody>
          <a:bodyPr anchor="t" rtlCol="false" tIns="0" lIns="0" bIns="0" rIns="0">
            <a:spAutoFit/>
          </a:bodyPr>
          <a:lstStyle/>
          <a:p>
            <a:pPr algn="ctr">
              <a:lnSpc>
                <a:spcPts val="2742"/>
              </a:lnSpc>
            </a:pPr>
            <a:r>
              <a:rPr lang="en-US" sz="1958">
                <a:solidFill>
                  <a:srgbClr val="084C6E"/>
                </a:solidFill>
                <a:latin typeface="Source Han Sans KR Bold"/>
                <a:ea typeface="Source Han Sans KR Bold"/>
              </a:rPr>
              <a:t>키워드 A</a:t>
            </a:r>
          </a:p>
        </p:txBody>
      </p:sp>
      <p:sp>
        <p:nvSpPr>
          <p:cNvPr name="TextBox 25" id="25"/>
          <p:cNvSpPr txBox="true"/>
          <p:nvPr/>
        </p:nvSpPr>
        <p:spPr>
          <a:xfrm rot="0">
            <a:off x="6748886" y="8076958"/>
            <a:ext cx="1374370" cy="331252"/>
          </a:xfrm>
          <a:prstGeom prst="rect">
            <a:avLst/>
          </a:prstGeom>
        </p:spPr>
        <p:txBody>
          <a:bodyPr anchor="t" rtlCol="false" tIns="0" lIns="0" bIns="0" rIns="0">
            <a:spAutoFit/>
          </a:bodyPr>
          <a:lstStyle/>
          <a:p>
            <a:pPr algn="ctr">
              <a:lnSpc>
                <a:spcPts val="2742"/>
              </a:lnSpc>
            </a:pPr>
            <a:r>
              <a:rPr lang="en-US" sz="1958">
                <a:solidFill>
                  <a:srgbClr val="084C6E"/>
                </a:solidFill>
                <a:latin typeface="Source Han Sans KR Bold"/>
                <a:ea typeface="Source Han Sans KR Bold"/>
              </a:rPr>
              <a:t>키워드 A</a:t>
            </a:r>
          </a:p>
        </p:txBody>
      </p:sp>
      <p:sp>
        <p:nvSpPr>
          <p:cNvPr name="TextBox 26" id="26"/>
          <p:cNvSpPr txBox="true"/>
          <p:nvPr/>
        </p:nvSpPr>
        <p:spPr>
          <a:xfrm rot="0">
            <a:off x="1512176" y="3023838"/>
            <a:ext cx="6192086" cy="3225162"/>
          </a:xfrm>
          <a:prstGeom prst="rect">
            <a:avLst/>
          </a:prstGeom>
        </p:spPr>
        <p:txBody>
          <a:bodyPr anchor="t" rtlCol="false" tIns="0" lIns="0" bIns="0" rIns="0">
            <a:spAutoFit/>
          </a:bodyPr>
          <a:lstStyle/>
          <a:p>
            <a:pPr>
              <a:lnSpc>
                <a:spcPts val="3249"/>
              </a:lnSpc>
            </a:pPr>
            <a:r>
              <a:rPr lang="en-US" sz="2031">
                <a:solidFill>
                  <a:srgbClr val="737373"/>
                </a:solidFill>
                <a:latin typeface="Public Sans"/>
              </a:rPr>
              <a:t>Lorem ipsum dolor sit amet, adipiscing elit, so eiusmod tempor incididunt ut labore et dolore magna aliqua. </a:t>
            </a:r>
          </a:p>
          <a:p>
            <a:pPr algn="l">
              <a:lnSpc>
                <a:spcPts val="3249"/>
              </a:lnSpc>
            </a:pPr>
            <a:r>
              <a:rPr lang="en-US" sz="2031">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4273980" y="2693353"/>
            <a:ext cx="8039658" cy="1155912"/>
            <a:chOff x="0" y="0"/>
            <a:chExt cx="2117441" cy="304438"/>
          </a:xfrm>
        </p:grpSpPr>
        <p:sp>
          <p:nvSpPr>
            <p:cNvPr name="Freeform 12" id="12"/>
            <p:cNvSpPr/>
            <p:nvPr/>
          </p:nvSpPr>
          <p:spPr>
            <a:xfrm flipH="false" flipV="false" rot="0">
              <a:off x="0" y="0"/>
              <a:ext cx="2117441" cy="304438"/>
            </a:xfrm>
            <a:custGeom>
              <a:avLst/>
              <a:gdLst/>
              <a:ahLst/>
              <a:cxnLst/>
              <a:rect r="r" b="b" t="t" l="l"/>
              <a:pathLst>
                <a:path h="304438" w="2117441">
                  <a:moveTo>
                    <a:pt x="96297" y="0"/>
                  </a:moveTo>
                  <a:lnTo>
                    <a:pt x="2021144" y="0"/>
                  </a:lnTo>
                  <a:cubicBezTo>
                    <a:pt x="2074327" y="0"/>
                    <a:pt x="2117441" y="43113"/>
                    <a:pt x="2117441" y="96297"/>
                  </a:cubicBezTo>
                  <a:lnTo>
                    <a:pt x="2117441" y="208141"/>
                  </a:lnTo>
                  <a:cubicBezTo>
                    <a:pt x="2117441" y="261324"/>
                    <a:pt x="2074327" y="304438"/>
                    <a:pt x="2021144" y="304438"/>
                  </a:cubicBezTo>
                  <a:lnTo>
                    <a:pt x="96297" y="304438"/>
                  </a:lnTo>
                  <a:cubicBezTo>
                    <a:pt x="43113" y="304438"/>
                    <a:pt x="0" y="261324"/>
                    <a:pt x="0" y="208141"/>
                  </a:cubicBezTo>
                  <a:lnTo>
                    <a:pt x="0" y="96297"/>
                  </a:lnTo>
                  <a:cubicBezTo>
                    <a:pt x="0" y="43113"/>
                    <a:pt x="43113" y="0"/>
                    <a:pt x="96297" y="0"/>
                  </a:cubicBezTo>
                  <a:close/>
                </a:path>
              </a:pathLst>
            </a:custGeom>
            <a:solidFill>
              <a:srgbClr val="95C6DF"/>
            </a:solidFill>
          </p:spPr>
        </p:sp>
        <p:sp>
          <p:nvSpPr>
            <p:cNvPr name="TextBox 13" id="13"/>
            <p:cNvSpPr txBox="true"/>
            <p:nvPr/>
          </p:nvSpPr>
          <p:spPr>
            <a:xfrm>
              <a:off x="0" y="-47625"/>
              <a:ext cx="2117441" cy="352063"/>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4273980" y="4403186"/>
            <a:ext cx="8039658" cy="1155912"/>
            <a:chOff x="0" y="0"/>
            <a:chExt cx="2117441" cy="304438"/>
          </a:xfrm>
        </p:grpSpPr>
        <p:sp>
          <p:nvSpPr>
            <p:cNvPr name="Freeform 15" id="15"/>
            <p:cNvSpPr/>
            <p:nvPr/>
          </p:nvSpPr>
          <p:spPr>
            <a:xfrm flipH="false" flipV="false" rot="0">
              <a:off x="0" y="0"/>
              <a:ext cx="2117441" cy="304438"/>
            </a:xfrm>
            <a:custGeom>
              <a:avLst/>
              <a:gdLst/>
              <a:ahLst/>
              <a:cxnLst/>
              <a:rect r="r" b="b" t="t" l="l"/>
              <a:pathLst>
                <a:path h="304438" w="2117441">
                  <a:moveTo>
                    <a:pt x="96297" y="0"/>
                  </a:moveTo>
                  <a:lnTo>
                    <a:pt x="2021144" y="0"/>
                  </a:lnTo>
                  <a:cubicBezTo>
                    <a:pt x="2074327" y="0"/>
                    <a:pt x="2117441" y="43113"/>
                    <a:pt x="2117441" y="96297"/>
                  </a:cubicBezTo>
                  <a:lnTo>
                    <a:pt x="2117441" y="208141"/>
                  </a:lnTo>
                  <a:cubicBezTo>
                    <a:pt x="2117441" y="261324"/>
                    <a:pt x="2074327" y="304438"/>
                    <a:pt x="2021144" y="304438"/>
                  </a:cubicBezTo>
                  <a:lnTo>
                    <a:pt x="96297" y="304438"/>
                  </a:lnTo>
                  <a:cubicBezTo>
                    <a:pt x="43113" y="304438"/>
                    <a:pt x="0" y="261324"/>
                    <a:pt x="0" y="208141"/>
                  </a:cubicBezTo>
                  <a:lnTo>
                    <a:pt x="0" y="96297"/>
                  </a:lnTo>
                  <a:cubicBezTo>
                    <a:pt x="0" y="43113"/>
                    <a:pt x="43113" y="0"/>
                    <a:pt x="96297" y="0"/>
                  </a:cubicBezTo>
                  <a:close/>
                </a:path>
              </a:pathLst>
            </a:custGeom>
            <a:solidFill>
              <a:srgbClr val="95C6DF"/>
            </a:solidFill>
          </p:spPr>
        </p:sp>
        <p:sp>
          <p:nvSpPr>
            <p:cNvPr name="TextBox 16" id="16"/>
            <p:cNvSpPr txBox="true"/>
            <p:nvPr/>
          </p:nvSpPr>
          <p:spPr>
            <a:xfrm>
              <a:off x="0" y="-47625"/>
              <a:ext cx="2117441" cy="352063"/>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4273980" y="6063923"/>
            <a:ext cx="8039658" cy="1155912"/>
            <a:chOff x="0" y="0"/>
            <a:chExt cx="2117441" cy="304438"/>
          </a:xfrm>
        </p:grpSpPr>
        <p:sp>
          <p:nvSpPr>
            <p:cNvPr name="Freeform 18" id="18"/>
            <p:cNvSpPr/>
            <p:nvPr/>
          </p:nvSpPr>
          <p:spPr>
            <a:xfrm flipH="false" flipV="false" rot="0">
              <a:off x="0" y="0"/>
              <a:ext cx="2117441" cy="304438"/>
            </a:xfrm>
            <a:custGeom>
              <a:avLst/>
              <a:gdLst/>
              <a:ahLst/>
              <a:cxnLst/>
              <a:rect r="r" b="b" t="t" l="l"/>
              <a:pathLst>
                <a:path h="304438" w="2117441">
                  <a:moveTo>
                    <a:pt x="96297" y="0"/>
                  </a:moveTo>
                  <a:lnTo>
                    <a:pt x="2021144" y="0"/>
                  </a:lnTo>
                  <a:cubicBezTo>
                    <a:pt x="2074327" y="0"/>
                    <a:pt x="2117441" y="43113"/>
                    <a:pt x="2117441" y="96297"/>
                  </a:cubicBezTo>
                  <a:lnTo>
                    <a:pt x="2117441" y="208141"/>
                  </a:lnTo>
                  <a:cubicBezTo>
                    <a:pt x="2117441" y="261324"/>
                    <a:pt x="2074327" y="304438"/>
                    <a:pt x="2021144" y="304438"/>
                  </a:cubicBezTo>
                  <a:lnTo>
                    <a:pt x="96297" y="304438"/>
                  </a:lnTo>
                  <a:cubicBezTo>
                    <a:pt x="43113" y="304438"/>
                    <a:pt x="0" y="261324"/>
                    <a:pt x="0" y="208141"/>
                  </a:cubicBezTo>
                  <a:lnTo>
                    <a:pt x="0" y="96297"/>
                  </a:lnTo>
                  <a:cubicBezTo>
                    <a:pt x="0" y="43113"/>
                    <a:pt x="43113" y="0"/>
                    <a:pt x="96297" y="0"/>
                  </a:cubicBezTo>
                  <a:close/>
                </a:path>
              </a:pathLst>
            </a:custGeom>
            <a:solidFill>
              <a:srgbClr val="95C6DF"/>
            </a:solidFill>
          </p:spPr>
        </p:sp>
        <p:sp>
          <p:nvSpPr>
            <p:cNvPr name="TextBox 19" id="19"/>
            <p:cNvSpPr txBox="true"/>
            <p:nvPr/>
          </p:nvSpPr>
          <p:spPr>
            <a:xfrm>
              <a:off x="0" y="-47625"/>
              <a:ext cx="2117441" cy="352063"/>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4273980" y="7688566"/>
            <a:ext cx="8039658" cy="1155912"/>
            <a:chOff x="0" y="0"/>
            <a:chExt cx="2117441" cy="304438"/>
          </a:xfrm>
        </p:grpSpPr>
        <p:sp>
          <p:nvSpPr>
            <p:cNvPr name="Freeform 21" id="21"/>
            <p:cNvSpPr/>
            <p:nvPr/>
          </p:nvSpPr>
          <p:spPr>
            <a:xfrm flipH="false" flipV="false" rot="0">
              <a:off x="0" y="0"/>
              <a:ext cx="2117441" cy="304438"/>
            </a:xfrm>
            <a:custGeom>
              <a:avLst/>
              <a:gdLst/>
              <a:ahLst/>
              <a:cxnLst/>
              <a:rect r="r" b="b" t="t" l="l"/>
              <a:pathLst>
                <a:path h="304438" w="2117441">
                  <a:moveTo>
                    <a:pt x="96297" y="0"/>
                  </a:moveTo>
                  <a:lnTo>
                    <a:pt x="2021144" y="0"/>
                  </a:lnTo>
                  <a:cubicBezTo>
                    <a:pt x="2074327" y="0"/>
                    <a:pt x="2117441" y="43113"/>
                    <a:pt x="2117441" y="96297"/>
                  </a:cubicBezTo>
                  <a:lnTo>
                    <a:pt x="2117441" y="208141"/>
                  </a:lnTo>
                  <a:cubicBezTo>
                    <a:pt x="2117441" y="261324"/>
                    <a:pt x="2074327" y="304438"/>
                    <a:pt x="2021144" y="304438"/>
                  </a:cubicBezTo>
                  <a:lnTo>
                    <a:pt x="96297" y="304438"/>
                  </a:lnTo>
                  <a:cubicBezTo>
                    <a:pt x="43113" y="304438"/>
                    <a:pt x="0" y="261324"/>
                    <a:pt x="0" y="208141"/>
                  </a:cubicBezTo>
                  <a:lnTo>
                    <a:pt x="0" y="96297"/>
                  </a:lnTo>
                  <a:cubicBezTo>
                    <a:pt x="0" y="43113"/>
                    <a:pt x="43113" y="0"/>
                    <a:pt x="96297" y="0"/>
                  </a:cubicBezTo>
                  <a:close/>
                </a:path>
              </a:pathLst>
            </a:custGeom>
            <a:solidFill>
              <a:srgbClr val="95C6DF"/>
            </a:solidFill>
          </p:spPr>
        </p:sp>
        <p:sp>
          <p:nvSpPr>
            <p:cNvPr name="TextBox 22" id="22"/>
            <p:cNvSpPr txBox="true"/>
            <p:nvPr/>
          </p:nvSpPr>
          <p:spPr>
            <a:xfrm>
              <a:off x="0" y="-47625"/>
              <a:ext cx="2117441" cy="352063"/>
            </a:xfrm>
            <a:prstGeom prst="rect">
              <a:avLst/>
            </a:prstGeom>
          </p:spPr>
          <p:txBody>
            <a:bodyPr anchor="ctr" rtlCol="false" tIns="50800" lIns="50800" bIns="50800" rIns="50800"/>
            <a:lstStyle/>
            <a:p>
              <a:pPr algn="ctr">
                <a:lnSpc>
                  <a:spcPts val="2100"/>
                </a:lnSpc>
              </a:pPr>
            </a:p>
          </p:txBody>
        </p:sp>
      </p:grpSp>
      <p:grpSp>
        <p:nvGrpSpPr>
          <p:cNvPr name="Group 23" id="23"/>
          <p:cNvGrpSpPr/>
          <p:nvPr/>
        </p:nvGrpSpPr>
        <p:grpSpPr>
          <a:xfrm rot="0">
            <a:off x="2273507" y="6011067"/>
            <a:ext cx="1218293" cy="121829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25" id="25"/>
            <p:cNvSpPr txBox="true"/>
            <p:nvPr/>
          </p:nvSpPr>
          <p:spPr>
            <a:xfrm>
              <a:off x="76200" y="47625"/>
              <a:ext cx="660400" cy="688975"/>
            </a:xfrm>
            <a:prstGeom prst="rect">
              <a:avLst/>
            </a:prstGeom>
          </p:spPr>
          <p:txBody>
            <a:bodyPr anchor="ctr" rtlCol="false" tIns="32761" lIns="32761" bIns="32761" rIns="32761"/>
            <a:lstStyle/>
            <a:p>
              <a:pPr algn="ctr">
                <a:lnSpc>
                  <a:spcPts val="2589"/>
                </a:lnSpc>
              </a:pPr>
            </a:p>
          </p:txBody>
        </p:sp>
      </p:grpSp>
      <p:sp>
        <p:nvSpPr>
          <p:cNvPr name="Freeform 26" id="26"/>
          <p:cNvSpPr/>
          <p:nvPr/>
        </p:nvSpPr>
        <p:spPr>
          <a:xfrm flipH="false" flipV="false" rot="0">
            <a:off x="2679770" y="6372826"/>
            <a:ext cx="513446" cy="494775"/>
          </a:xfrm>
          <a:custGeom>
            <a:avLst/>
            <a:gdLst/>
            <a:ahLst/>
            <a:cxnLst/>
            <a:rect r="r" b="b" t="t" l="l"/>
            <a:pathLst>
              <a:path h="494775" w="513446">
                <a:moveTo>
                  <a:pt x="0" y="0"/>
                </a:moveTo>
                <a:lnTo>
                  <a:pt x="513446" y="0"/>
                </a:lnTo>
                <a:lnTo>
                  <a:pt x="513446" y="494775"/>
                </a:lnTo>
                <a:lnTo>
                  <a:pt x="0" y="4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2273507" y="4352210"/>
            <a:ext cx="1218293" cy="121829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2B7"/>
            </a:solidFill>
          </p:spPr>
        </p:sp>
        <p:sp>
          <p:nvSpPr>
            <p:cNvPr name="TextBox 29" id="29"/>
            <p:cNvSpPr txBox="true"/>
            <p:nvPr/>
          </p:nvSpPr>
          <p:spPr>
            <a:xfrm>
              <a:off x="76200" y="47625"/>
              <a:ext cx="660400" cy="688975"/>
            </a:xfrm>
            <a:prstGeom prst="rect">
              <a:avLst/>
            </a:prstGeom>
          </p:spPr>
          <p:txBody>
            <a:bodyPr anchor="ctr" rtlCol="false" tIns="32761" lIns="32761" bIns="32761" rIns="32761"/>
            <a:lstStyle/>
            <a:p>
              <a:pPr algn="ctr">
                <a:lnSpc>
                  <a:spcPts val="2589"/>
                </a:lnSpc>
              </a:pPr>
            </a:p>
          </p:txBody>
        </p:sp>
      </p:grpSp>
      <p:sp>
        <p:nvSpPr>
          <p:cNvPr name="Freeform 30" id="30"/>
          <p:cNvSpPr/>
          <p:nvPr/>
        </p:nvSpPr>
        <p:spPr>
          <a:xfrm flipH="false" flipV="false" rot="0">
            <a:off x="2614079" y="4689320"/>
            <a:ext cx="537149" cy="544074"/>
          </a:xfrm>
          <a:custGeom>
            <a:avLst/>
            <a:gdLst/>
            <a:ahLst/>
            <a:cxnLst/>
            <a:rect r="r" b="b" t="t" l="l"/>
            <a:pathLst>
              <a:path h="544074" w="537149">
                <a:moveTo>
                  <a:pt x="0" y="0"/>
                </a:moveTo>
                <a:lnTo>
                  <a:pt x="537149" y="0"/>
                </a:lnTo>
                <a:lnTo>
                  <a:pt x="537149" y="544073"/>
                </a:lnTo>
                <a:lnTo>
                  <a:pt x="0" y="54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1" id="31"/>
          <p:cNvGrpSpPr/>
          <p:nvPr/>
        </p:nvGrpSpPr>
        <p:grpSpPr>
          <a:xfrm rot="0">
            <a:off x="2273507" y="2693353"/>
            <a:ext cx="1218293" cy="1218293"/>
            <a:chOff x="0" y="0"/>
            <a:chExt cx="1624390" cy="1624390"/>
          </a:xfrm>
        </p:grpSpPr>
        <p:grpSp>
          <p:nvGrpSpPr>
            <p:cNvPr name="Group 32" id="32"/>
            <p:cNvGrpSpPr/>
            <p:nvPr/>
          </p:nvGrpSpPr>
          <p:grpSpPr>
            <a:xfrm rot="0">
              <a:off x="0" y="0"/>
              <a:ext cx="1624390" cy="162439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589"/>
                  </a:lnSpc>
                </a:pPr>
              </a:p>
            </p:txBody>
          </p:sp>
        </p:grpSp>
        <p:sp>
          <p:nvSpPr>
            <p:cNvPr name="Freeform 35" id="35"/>
            <p:cNvSpPr/>
            <p:nvPr/>
          </p:nvSpPr>
          <p:spPr>
            <a:xfrm flipH="false" flipV="false" rot="0">
              <a:off x="417490" y="430600"/>
              <a:ext cx="773030" cy="763191"/>
            </a:xfrm>
            <a:custGeom>
              <a:avLst/>
              <a:gdLst/>
              <a:ahLst/>
              <a:cxnLst/>
              <a:rect r="r" b="b" t="t" l="l"/>
              <a:pathLst>
                <a:path h="763191" w="773030">
                  <a:moveTo>
                    <a:pt x="0" y="0"/>
                  </a:moveTo>
                  <a:lnTo>
                    <a:pt x="773030" y="0"/>
                  </a:lnTo>
                  <a:lnTo>
                    <a:pt x="773030" y="763191"/>
                  </a:lnTo>
                  <a:lnTo>
                    <a:pt x="0" y="763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6" id="36"/>
          <p:cNvGrpSpPr/>
          <p:nvPr/>
        </p:nvGrpSpPr>
        <p:grpSpPr>
          <a:xfrm rot="0">
            <a:off x="2273507" y="7724519"/>
            <a:ext cx="1218293" cy="121829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92B7"/>
            </a:solidFill>
          </p:spPr>
        </p:sp>
        <p:sp>
          <p:nvSpPr>
            <p:cNvPr name="TextBox 38" id="38"/>
            <p:cNvSpPr txBox="true"/>
            <p:nvPr/>
          </p:nvSpPr>
          <p:spPr>
            <a:xfrm>
              <a:off x="76200" y="47625"/>
              <a:ext cx="660400" cy="688975"/>
            </a:xfrm>
            <a:prstGeom prst="rect">
              <a:avLst/>
            </a:prstGeom>
          </p:spPr>
          <p:txBody>
            <a:bodyPr anchor="ctr" rtlCol="false" tIns="32761" lIns="32761" bIns="32761" rIns="32761"/>
            <a:lstStyle/>
            <a:p>
              <a:pPr algn="ctr">
                <a:lnSpc>
                  <a:spcPts val="2589"/>
                </a:lnSpc>
              </a:pPr>
            </a:p>
          </p:txBody>
        </p:sp>
      </p:grpSp>
      <p:sp>
        <p:nvSpPr>
          <p:cNvPr name="AutoShape 39" id="39"/>
          <p:cNvSpPr/>
          <p:nvPr/>
        </p:nvSpPr>
        <p:spPr>
          <a:xfrm>
            <a:off x="3688413" y="3283450"/>
            <a:ext cx="442692" cy="0"/>
          </a:xfrm>
          <a:prstGeom prst="line">
            <a:avLst/>
          </a:prstGeom>
          <a:ln cap="flat" w="28575">
            <a:solidFill>
              <a:srgbClr val="95C6DF"/>
            </a:solidFill>
            <a:prstDash val="sysDot"/>
            <a:headEnd type="none" len="sm" w="sm"/>
            <a:tailEnd type="none" len="sm" w="sm"/>
          </a:ln>
        </p:spPr>
      </p:sp>
      <p:sp>
        <p:nvSpPr>
          <p:cNvPr name="AutoShape 40" id="40"/>
          <p:cNvSpPr/>
          <p:nvPr/>
        </p:nvSpPr>
        <p:spPr>
          <a:xfrm>
            <a:off x="3688413" y="4966855"/>
            <a:ext cx="442692" cy="0"/>
          </a:xfrm>
          <a:prstGeom prst="line">
            <a:avLst/>
          </a:prstGeom>
          <a:ln cap="flat" w="28575">
            <a:solidFill>
              <a:srgbClr val="95C6DF"/>
            </a:solidFill>
            <a:prstDash val="sysDot"/>
            <a:headEnd type="none" len="sm" w="sm"/>
            <a:tailEnd type="none" len="sm" w="sm"/>
          </a:ln>
        </p:spPr>
      </p:sp>
      <p:sp>
        <p:nvSpPr>
          <p:cNvPr name="AutoShape 41" id="41"/>
          <p:cNvSpPr/>
          <p:nvPr/>
        </p:nvSpPr>
        <p:spPr>
          <a:xfrm>
            <a:off x="3688413" y="6650260"/>
            <a:ext cx="442692" cy="0"/>
          </a:xfrm>
          <a:prstGeom prst="line">
            <a:avLst/>
          </a:prstGeom>
          <a:ln cap="flat" w="28575">
            <a:solidFill>
              <a:srgbClr val="95C6DF"/>
            </a:solidFill>
            <a:prstDash val="sysDot"/>
            <a:headEnd type="none" len="sm" w="sm"/>
            <a:tailEnd type="none" len="sm" w="sm"/>
          </a:ln>
        </p:spPr>
      </p:sp>
      <p:sp>
        <p:nvSpPr>
          <p:cNvPr name="AutoShape 42" id="42"/>
          <p:cNvSpPr/>
          <p:nvPr/>
        </p:nvSpPr>
        <p:spPr>
          <a:xfrm>
            <a:off x="3688413" y="8333665"/>
            <a:ext cx="442692" cy="0"/>
          </a:xfrm>
          <a:prstGeom prst="line">
            <a:avLst/>
          </a:prstGeom>
          <a:ln cap="flat" w="28575">
            <a:solidFill>
              <a:srgbClr val="95C6DF"/>
            </a:solidFill>
            <a:prstDash val="sysDot"/>
            <a:headEnd type="none" len="sm" w="sm"/>
            <a:tailEnd type="none" len="sm" w="sm"/>
          </a:ln>
        </p:spPr>
      </p:sp>
      <p:sp>
        <p:nvSpPr>
          <p:cNvPr name="Freeform 43" id="43"/>
          <p:cNvSpPr/>
          <p:nvPr/>
        </p:nvSpPr>
        <p:spPr>
          <a:xfrm flipH="false" flipV="false" rot="0">
            <a:off x="2479746" y="8119752"/>
            <a:ext cx="805816" cy="370675"/>
          </a:xfrm>
          <a:custGeom>
            <a:avLst/>
            <a:gdLst/>
            <a:ahLst/>
            <a:cxnLst/>
            <a:rect r="r" b="b" t="t" l="l"/>
            <a:pathLst>
              <a:path h="370675" w="805816">
                <a:moveTo>
                  <a:pt x="0" y="0"/>
                </a:moveTo>
                <a:lnTo>
                  <a:pt x="805815" y="0"/>
                </a:lnTo>
                <a:lnTo>
                  <a:pt x="805815" y="370676"/>
                </a:lnTo>
                <a:lnTo>
                  <a:pt x="0" y="370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3923363" y="5952187"/>
            <a:ext cx="3659600" cy="4114800"/>
          </a:xfrm>
          <a:custGeom>
            <a:avLst/>
            <a:gdLst/>
            <a:ahLst/>
            <a:cxnLst/>
            <a:rect r="r" b="b" t="t" l="l"/>
            <a:pathLst>
              <a:path h="4114800" w="3659600">
                <a:moveTo>
                  <a:pt x="0" y="0"/>
                </a:moveTo>
                <a:lnTo>
                  <a:pt x="3659600" y="0"/>
                </a:lnTo>
                <a:lnTo>
                  <a:pt x="36596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5" id="45"/>
          <p:cNvSpPr txBox="true"/>
          <p:nvPr/>
        </p:nvSpPr>
        <p:spPr>
          <a:xfrm rot="0">
            <a:off x="1378522" y="1205058"/>
            <a:ext cx="6018115" cy="745345"/>
          </a:xfrm>
          <a:prstGeom prst="rect">
            <a:avLst/>
          </a:prstGeom>
        </p:spPr>
        <p:txBody>
          <a:bodyPr anchor="t" rtlCol="false" tIns="0" lIns="0" bIns="0" rIns="0">
            <a:spAutoFit/>
          </a:bodyPr>
          <a:lstStyle/>
          <a:p>
            <a:pPr>
              <a:lnSpc>
                <a:spcPts val="6167"/>
              </a:lnSpc>
              <a:spcBef>
                <a:spcPct val="0"/>
              </a:spcBef>
            </a:pPr>
            <a:r>
              <a:rPr lang="en-US" sz="4405">
                <a:solidFill>
                  <a:srgbClr val="474747"/>
                </a:solidFill>
                <a:ea typeface="Source Han Sans KR Bold"/>
              </a:rPr>
              <a:t>제목을 적어주세요</a:t>
            </a:r>
          </a:p>
        </p:txBody>
      </p:sp>
      <p:sp>
        <p:nvSpPr>
          <p:cNvPr name="TextBox 46" id="46"/>
          <p:cNvSpPr txBox="true"/>
          <p:nvPr/>
        </p:nvSpPr>
        <p:spPr>
          <a:xfrm rot="0">
            <a:off x="4898713" y="3233209"/>
            <a:ext cx="6790077" cy="339725"/>
          </a:xfrm>
          <a:prstGeom prst="rect">
            <a:avLst/>
          </a:prstGeom>
        </p:spPr>
        <p:txBody>
          <a:bodyPr anchor="t" rtlCol="false" tIns="0" lIns="0" bIns="0" rIns="0">
            <a:spAutoFit/>
          </a:bodyPr>
          <a:lstStyle/>
          <a:p>
            <a:pPr>
              <a:lnSpc>
                <a:spcPts val="2800"/>
              </a:lnSpc>
            </a:pPr>
            <a:r>
              <a:rPr lang="en-US" sz="2000" spc="98">
                <a:solidFill>
                  <a:srgbClr val="FFFFFF"/>
                </a:solidFill>
                <a:latin typeface="Source Han Sans KR"/>
                <a:ea typeface="Source Han Sans KR"/>
              </a:rPr>
              <a:t>-  주제에 대한 세부내용을 간략하게 입력해주세요.</a:t>
            </a:r>
          </a:p>
        </p:txBody>
      </p:sp>
      <p:sp>
        <p:nvSpPr>
          <p:cNvPr name="TextBox 47" id="47"/>
          <p:cNvSpPr txBox="true"/>
          <p:nvPr/>
        </p:nvSpPr>
        <p:spPr>
          <a:xfrm rot="0">
            <a:off x="4898713" y="4943042"/>
            <a:ext cx="6790077" cy="339725"/>
          </a:xfrm>
          <a:prstGeom prst="rect">
            <a:avLst/>
          </a:prstGeom>
        </p:spPr>
        <p:txBody>
          <a:bodyPr anchor="t" rtlCol="false" tIns="0" lIns="0" bIns="0" rIns="0">
            <a:spAutoFit/>
          </a:bodyPr>
          <a:lstStyle/>
          <a:p>
            <a:pPr>
              <a:lnSpc>
                <a:spcPts val="2800"/>
              </a:lnSpc>
            </a:pPr>
            <a:r>
              <a:rPr lang="en-US" sz="2000" spc="98">
                <a:solidFill>
                  <a:srgbClr val="FFFFFF"/>
                </a:solidFill>
                <a:latin typeface="Source Han Sans KR"/>
                <a:ea typeface="Source Han Sans KR"/>
              </a:rPr>
              <a:t>-  주제에 대한 세부내용을 간략하게 입력해주세요.</a:t>
            </a:r>
          </a:p>
        </p:txBody>
      </p:sp>
      <p:sp>
        <p:nvSpPr>
          <p:cNvPr name="TextBox 48" id="48"/>
          <p:cNvSpPr txBox="true"/>
          <p:nvPr/>
        </p:nvSpPr>
        <p:spPr>
          <a:xfrm rot="0">
            <a:off x="4898713" y="6603779"/>
            <a:ext cx="6790077" cy="339725"/>
          </a:xfrm>
          <a:prstGeom prst="rect">
            <a:avLst/>
          </a:prstGeom>
        </p:spPr>
        <p:txBody>
          <a:bodyPr anchor="t" rtlCol="false" tIns="0" lIns="0" bIns="0" rIns="0">
            <a:spAutoFit/>
          </a:bodyPr>
          <a:lstStyle/>
          <a:p>
            <a:pPr>
              <a:lnSpc>
                <a:spcPts val="2800"/>
              </a:lnSpc>
            </a:pPr>
            <a:r>
              <a:rPr lang="en-US" sz="2000" spc="98">
                <a:solidFill>
                  <a:srgbClr val="FFFFFF"/>
                </a:solidFill>
                <a:latin typeface="Source Han Sans KR"/>
                <a:ea typeface="Source Han Sans KR"/>
              </a:rPr>
              <a:t>-  주제에 대한 세부내용을 간략하게 입력해주세요.</a:t>
            </a:r>
          </a:p>
        </p:txBody>
      </p:sp>
      <p:sp>
        <p:nvSpPr>
          <p:cNvPr name="TextBox 49" id="49"/>
          <p:cNvSpPr txBox="true"/>
          <p:nvPr/>
        </p:nvSpPr>
        <p:spPr>
          <a:xfrm rot="0">
            <a:off x="4898713" y="8228421"/>
            <a:ext cx="6790077" cy="339725"/>
          </a:xfrm>
          <a:prstGeom prst="rect">
            <a:avLst/>
          </a:prstGeom>
        </p:spPr>
        <p:txBody>
          <a:bodyPr anchor="t" rtlCol="false" tIns="0" lIns="0" bIns="0" rIns="0">
            <a:spAutoFit/>
          </a:bodyPr>
          <a:lstStyle/>
          <a:p>
            <a:pPr>
              <a:lnSpc>
                <a:spcPts val="2800"/>
              </a:lnSpc>
            </a:pPr>
            <a:r>
              <a:rPr lang="en-US" sz="2000" spc="98">
                <a:solidFill>
                  <a:srgbClr val="FFFFFF"/>
                </a:solidFill>
                <a:latin typeface="Source Han Sans KR"/>
                <a:ea typeface="Source Han Sans KR"/>
              </a:rPr>
              <a:t>-  주제에 대한 세부내용을 간략하게 입력해주세요.</a:t>
            </a:r>
          </a:p>
        </p:txBody>
      </p:sp>
      <p:sp>
        <p:nvSpPr>
          <p:cNvPr name="TextBox 50" id="50"/>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02</a:t>
            </a:r>
          </a:p>
        </p:txBody>
      </p:sp>
      <p:sp>
        <p:nvSpPr>
          <p:cNvPr name="TextBox 51" id="51"/>
          <p:cNvSpPr txBox="true"/>
          <p:nvPr/>
        </p:nvSpPr>
        <p:spPr>
          <a:xfrm rot="0">
            <a:off x="4898713" y="2829699"/>
            <a:ext cx="5173618" cy="331252"/>
          </a:xfrm>
          <a:prstGeom prst="rect">
            <a:avLst/>
          </a:prstGeom>
        </p:spPr>
        <p:txBody>
          <a:bodyPr anchor="t" rtlCol="false" tIns="0" lIns="0" bIns="0" rIns="0">
            <a:spAutoFit/>
          </a:bodyPr>
          <a:lstStyle/>
          <a:p>
            <a:pPr>
              <a:lnSpc>
                <a:spcPts val="2742"/>
              </a:lnSpc>
            </a:pPr>
            <a:r>
              <a:rPr lang="en-US" sz="1958">
                <a:solidFill>
                  <a:srgbClr val="084C6E"/>
                </a:solidFill>
                <a:latin typeface="Source Han Sans KR Bold"/>
                <a:ea typeface="Source Han Sans KR Bold"/>
              </a:rPr>
              <a:t>키워드에 대해 입력해주세요.</a:t>
            </a:r>
          </a:p>
        </p:txBody>
      </p:sp>
      <p:sp>
        <p:nvSpPr>
          <p:cNvPr name="TextBox 52" id="52"/>
          <p:cNvSpPr txBox="true"/>
          <p:nvPr/>
        </p:nvSpPr>
        <p:spPr>
          <a:xfrm rot="0">
            <a:off x="4898713" y="4539532"/>
            <a:ext cx="5173618" cy="331252"/>
          </a:xfrm>
          <a:prstGeom prst="rect">
            <a:avLst/>
          </a:prstGeom>
        </p:spPr>
        <p:txBody>
          <a:bodyPr anchor="t" rtlCol="false" tIns="0" lIns="0" bIns="0" rIns="0">
            <a:spAutoFit/>
          </a:bodyPr>
          <a:lstStyle/>
          <a:p>
            <a:pPr>
              <a:lnSpc>
                <a:spcPts val="2742"/>
              </a:lnSpc>
            </a:pPr>
            <a:r>
              <a:rPr lang="en-US" sz="1958">
                <a:solidFill>
                  <a:srgbClr val="084C6E"/>
                </a:solidFill>
                <a:latin typeface="Source Han Sans KR Bold"/>
                <a:ea typeface="Source Han Sans KR Bold"/>
              </a:rPr>
              <a:t>키워드에 대해 입력해주세요.</a:t>
            </a:r>
          </a:p>
        </p:txBody>
      </p:sp>
      <p:sp>
        <p:nvSpPr>
          <p:cNvPr name="TextBox 53" id="53"/>
          <p:cNvSpPr txBox="true"/>
          <p:nvPr/>
        </p:nvSpPr>
        <p:spPr>
          <a:xfrm rot="0">
            <a:off x="4898713" y="6200269"/>
            <a:ext cx="5173618" cy="331252"/>
          </a:xfrm>
          <a:prstGeom prst="rect">
            <a:avLst/>
          </a:prstGeom>
        </p:spPr>
        <p:txBody>
          <a:bodyPr anchor="t" rtlCol="false" tIns="0" lIns="0" bIns="0" rIns="0">
            <a:spAutoFit/>
          </a:bodyPr>
          <a:lstStyle/>
          <a:p>
            <a:pPr>
              <a:lnSpc>
                <a:spcPts val="2742"/>
              </a:lnSpc>
            </a:pPr>
            <a:r>
              <a:rPr lang="en-US" sz="1958">
                <a:solidFill>
                  <a:srgbClr val="084C6E"/>
                </a:solidFill>
                <a:latin typeface="Source Han Sans KR Bold"/>
                <a:ea typeface="Source Han Sans KR Bold"/>
              </a:rPr>
              <a:t>키워드에 대해 입력해주세요.</a:t>
            </a:r>
          </a:p>
        </p:txBody>
      </p:sp>
      <p:sp>
        <p:nvSpPr>
          <p:cNvPr name="TextBox 54" id="54"/>
          <p:cNvSpPr txBox="true"/>
          <p:nvPr/>
        </p:nvSpPr>
        <p:spPr>
          <a:xfrm rot="0">
            <a:off x="4898713" y="7824911"/>
            <a:ext cx="5173618" cy="331252"/>
          </a:xfrm>
          <a:prstGeom prst="rect">
            <a:avLst/>
          </a:prstGeom>
        </p:spPr>
        <p:txBody>
          <a:bodyPr anchor="t" rtlCol="false" tIns="0" lIns="0" bIns="0" rIns="0">
            <a:spAutoFit/>
          </a:bodyPr>
          <a:lstStyle/>
          <a:p>
            <a:pPr>
              <a:lnSpc>
                <a:spcPts val="2742"/>
              </a:lnSpc>
            </a:pPr>
            <a:r>
              <a:rPr lang="en-US" sz="1958">
                <a:solidFill>
                  <a:srgbClr val="084C6E"/>
                </a:solidFill>
                <a:latin typeface="Source Han Sans KR Bold"/>
                <a:ea typeface="Source Han Sans KR Bold"/>
              </a:rPr>
              <a:t>키워드에 대해 입력해주세요.</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115125" y="3117310"/>
            <a:ext cx="3583477" cy="1711688"/>
            <a:chOff x="0" y="0"/>
            <a:chExt cx="1498352" cy="715704"/>
          </a:xfrm>
        </p:grpSpPr>
        <p:sp>
          <p:nvSpPr>
            <p:cNvPr name="Freeform 12" id="12"/>
            <p:cNvSpPr/>
            <p:nvPr/>
          </p:nvSpPr>
          <p:spPr>
            <a:xfrm flipH="false" flipV="false" rot="0">
              <a:off x="0" y="0"/>
              <a:ext cx="1498352" cy="715704"/>
            </a:xfrm>
            <a:custGeom>
              <a:avLst/>
              <a:gdLst/>
              <a:ahLst/>
              <a:cxnLst/>
              <a:rect r="r" b="b" t="t" l="l"/>
              <a:pathLst>
                <a:path h="715704" w="1498352">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name="TextBox 13" id="13"/>
            <p:cNvSpPr txBox="true"/>
            <p:nvPr/>
          </p:nvSpPr>
          <p:spPr>
            <a:xfrm>
              <a:off x="0" y="-47625"/>
              <a:ext cx="1498352" cy="763329"/>
            </a:xfrm>
            <a:prstGeom prst="rect">
              <a:avLst/>
            </a:prstGeom>
          </p:spPr>
          <p:txBody>
            <a:bodyPr anchor="ctr" rtlCol="false" tIns="254000" lIns="254000" bIns="254000" rIns="254000"/>
            <a:lstStyle/>
            <a:p>
              <a:pPr algn="ctr">
                <a:lnSpc>
                  <a:spcPts val="2100"/>
                </a:lnSpc>
              </a:pPr>
            </a:p>
          </p:txBody>
        </p:sp>
      </p:grpSp>
      <p:grpSp>
        <p:nvGrpSpPr>
          <p:cNvPr name="Group 14" id="14"/>
          <p:cNvGrpSpPr/>
          <p:nvPr/>
        </p:nvGrpSpPr>
        <p:grpSpPr>
          <a:xfrm rot="0">
            <a:off x="5273216" y="3117310"/>
            <a:ext cx="3583477" cy="1711688"/>
            <a:chOff x="0" y="0"/>
            <a:chExt cx="1498352" cy="715704"/>
          </a:xfrm>
        </p:grpSpPr>
        <p:sp>
          <p:nvSpPr>
            <p:cNvPr name="Freeform 15" id="15"/>
            <p:cNvSpPr/>
            <p:nvPr/>
          </p:nvSpPr>
          <p:spPr>
            <a:xfrm flipH="false" flipV="false" rot="0">
              <a:off x="0" y="0"/>
              <a:ext cx="1498352" cy="715704"/>
            </a:xfrm>
            <a:custGeom>
              <a:avLst/>
              <a:gdLst/>
              <a:ahLst/>
              <a:cxnLst/>
              <a:rect r="r" b="b" t="t" l="l"/>
              <a:pathLst>
                <a:path h="715704" w="1498352">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name="TextBox 16" id="16"/>
            <p:cNvSpPr txBox="true"/>
            <p:nvPr/>
          </p:nvSpPr>
          <p:spPr>
            <a:xfrm>
              <a:off x="0" y="-47625"/>
              <a:ext cx="1498352" cy="763329"/>
            </a:xfrm>
            <a:prstGeom prst="rect">
              <a:avLst/>
            </a:prstGeom>
          </p:spPr>
          <p:txBody>
            <a:bodyPr anchor="ctr" rtlCol="false" tIns="254000" lIns="254000" bIns="254000" rIns="254000"/>
            <a:lstStyle/>
            <a:p>
              <a:pPr algn="ctr">
                <a:lnSpc>
                  <a:spcPts val="2100"/>
                </a:lnSpc>
              </a:pPr>
            </a:p>
          </p:txBody>
        </p:sp>
      </p:grpSp>
      <p:grpSp>
        <p:nvGrpSpPr>
          <p:cNvPr name="Group 17" id="17"/>
          <p:cNvGrpSpPr/>
          <p:nvPr/>
        </p:nvGrpSpPr>
        <p:grpSpPr>
          <a:xfrm rot="0">
            <a:off x="9431307" y="3117310"/>
            <a:ext cx="3583477" cy="1711688"/>
            <a:chOff x="0" y="0"/>
            <a:chExt cx="1498352" cy="715704"/>
          </a:xfrm>
        </p:grpSpPr>
        <p:sp>
          <p:nvSpPr>
            <p:cNvPr name="Freeform 18" id="18"/>
            <p:cNvSpPr/>
            <p:nvPr/>
          </p:nvSpPr>
          <p:spPr>
            <a:xfrm flipH="false" flipV="false" rot="0">
              <a:off x="0" y="0"/>
              <a:ext cx="1498352" cy="715704"/>
            </a:xfrm>
            <a:custGeom>
              <a:avLst/>
              <a:gdLst/>
              <a:ahLst/>
              <a:cxnLst/>
              <a:rect r="r" b="b" t="t" l="l"/>
              <a:pathLst>
                <a:path h="715704" w="1498352">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name="TextBox 19" id="19"/>
            <p:cNvSpPr txBox="true"/>
            <p:nvPr/>
          </p:nvSpPr>
          <p:spPr>
            <a:xfrm>
              <a:off x="0" y="-47625"/>
              <a:ext cx="1498352" cy="763329"/>
            </a:xfrm>
            <a:prstGeom prst="rect">
              <a:avLst/>
            </a:prstGeom>
          </p:spPr>
          <p:txBody>
            <a:bodyPr anchor="ctr" rtlCol="false" tIns="254000" lIns="254000" bIns="254000" rIns="254000"/>
            <a:lstStyle/>
            <a:p>
              <a:pPr algn="ctr">
                <a:lnSpc>
                  <a:spcPts val="2100"/>
                </a:lnSpc>
              </a:pPr>
            </a:p>
          </p:txBody>
        </p:sp>
      </p:grpSp>
      <p:grpSp>
        <p:nvGrpSpPr>
          <p:cNvPr name="Group 20" id="20"/>
          <p:cNvGrpSpPr/>
          <p:nvPr/>
        </p:nvGrpSpPr>
        <p:grpSpPr>
          <a:xfrm rot="0">
            <a:off x="13589398" y="3117310"/>
            <a:ext cx="3583477" cy="1711688"/>
            <a:chOff x="0" y="0"/>
            <a:chExt cx="1498352" cy="715704"/>
          </a:xfrm>
        </p:grpSpPr>
        <p:sp>
          <p:nvSpPr>
            <p:cNvPr name="Freeform 21" id="21"/>
            <p:cNvSpPr/>
            <p:nvPr/>
          </p:nvSpPr>
          <p:spPr>
            <a:xfrm flipH="false" flipV="false" rot="0">
              <a:off x="0" y="0"/>
              <a:ext cx="1498352" cy="715704"/>
            </a:xfrm>
            <a:custGeom>
              <a:avLst/>
              <a:gdLst/>
              <a:ahLst/>
              <a:cxnLst/>
              <a:rect r="r" b="b" t="t" l="l"/>
              <a:pathLst>
                <a:path h="715704" w="1498352">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name="TextBox 22" id="22"/>
            <p:cNvSpPr txBox="true"/>
            <p:nvPr/>
          </p:nvSpPr>
          <p:spPr>
            <a:xfrm>
              <a:off x="0" y="-47625"/>
              <a:ext cx="1498352" cy="763329"/>
            </a:xfrm>
            <a:prstGeom prst="rect">
              <a:avLst/>
            </a:prstGeom>
          </p:spPr>
          <p:txBody>
            <a:bodyPr anchor="ctr" rtlCol="false" tIns="254000" lIns="254000" bIns="254000" rIns="254000"/>
            <a:lstStyle/>
            <a:p>
              <a:pPr algn="ctr">
                <a:lnSpc>
                  <a:spcPts val="2100"/>
                </a:lnSpc>
              </a:pPr>
            </a:p>
          </p:txBody>
        </p:sp>
      </p:grpSp>
      <p:sp>
        <p:nvSpPr>
          <p:cNvPr name="AutoShape 23" id="23"/>
          <p:cNvSpPr/>
          <p:nvPr/>
        </p:nvSpPr>
        <p:spPr>
          <a:xfrm flipV="true">
            <a:off x="4961665" y="3117310"/>
            <a:ext cx="0" cy="5725292"/>
          </a:xfrm>
          <a:prstGeom prst="line">
            <a:avLst/>
          </a:prstGeom>
          <a:ln cap="flat" w="9525">
            <a:solidFill>
              <a:srgbClr val="4E92B4"/>
            </a:solidFill>
            <a:prstDash val="sysDot"/>
            <a:headEnd type="none" len="sm" w="sm"/>
            <a:tailEnd type="none" len="sm" w="sm"/>
          </a:ln>
        </p:spPr>
      </p:sp>
      <p:sp>
        <p:nvSpPr>
          <p:cNvPr name="AutoShape 24" id="24"/>
          <p:cNvSpPr/>
          <p:nvPr/>
        </p:nvSpPr>
        <p:spPr>
          <a:xfrm flipV="true">
            <a:off x="9148762" y="3117310"/>
            <a:ext cx="0" cy="5725292"/>
          </a:xfrm>
          <a:prstGeom prst="line">
            <a:avLst/>
          </a:prstGeom>
          <a:ln cap="flat" w="9525">
            <a:solidFill>
              <a:srgbClr val="4E92B4"/>
            </a:solidFill>
            <a:prstDash val="sysDot"/>
            <a:headEnd type="none" len="sm" w="sm"/>
            <a:tailEnd type="none" len="sm" w="sm"/>
          </a:ln>
        </p:spPr>
      </p:sp>
      <p:sp>
        <p:nvSpPr>
          <p:cNvPr name="AutoShape 25" id="25"/>
          <p:cNvSpPr/>
          <p:nvPr/>
        </p:nvSpPr>
        <p:spPr>
          <a:xfrm flipV="true">
            <a:off x="13285653" y="3117310"/>
            <a:ext cx="0" cy="5725292"/>
          </a:xfrm>
          <a:prstGeom prst="line">
            <a:avLst/>
          </a:prstGeom>
          <a:ln cap="flat" w="9525">
            <a:solidFill>
              <a:srgbClr val="4E92B4"/>
            </a:solidFill>
            <a:prstDash val="sysDot"/>
            <a:headEnd type="none" len="sm" w="sm"/>
            <a:tailEnd type="none" len="sm" w="sm"/>
          </a:ln>
        </p:spPr>
      </p:sp>
      <p:sp>
        <p:nvSpPr>
          <p:cNvPr name="Freeform 26" id="26"/>
          <p:cNvSpPr/>
          <p:nvPr/>
        </p:nvSpPr>
        <p:spPr>
          <a:xfrm flipH="false" flipV="false" rot="0">
            <a:off x="76200" y="7787452"/>
            <a:ext cx="3644339" cy="2461448"/>
          </a:xfrm>
          <a:custGeom>
            <a:avLst/>
            <a:gdLst/>
            <a:ahLst/>
            <a:cxnLst/>
            <a:rect r="r" b="b" t="t" l="l"/>
            <a:pathLst>
              <a:path h="2461448" w="3644339">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115125" y="1379102"/>
            <a:ext cx="5521102" cy="745345"/>
          </a:xfrm>
          <a:prstGeom prst="rect">
            <a:avLst/>
          </a:prstGeom>
        </p:spPr>
        <p:txBody>
          <a:bodyPr anchor="t" rtlCol="false" tIns="0" lIns="0" bIns="0" rIns="0">
            <a:spAutoFit/>
          </a:bodyPr>
          <a:lstStyle/>
          <a:p>
            <a:pPr>
              <a:lnSpc>
                <a:spcPts val="6167"/>
              </a:lnSpc>
              <a:spcBef>
                <a:spcPct val="0"/>
              </a:spcBef>
            </a:pPr>
            <a:r>
              <a:rPr lang="en-US" sz="4405">
                <a:solidFill>
                  <a:srgbClr val="474747"/>
                </a:solidFill>
                <a:ea typeface="Source Han Sans KR Bold"/>
              </a:rPr>
              <a:t>제목을 적어주세요</a:t>
            </a:r>
          </a:p>
        </p:txBody>
      </p:sp>
      <p:sp>
        <p:nvSpPr>
          <p:cNvPr name="TextBox 28" id="28"/>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03</a:t>
            </a:r>
          </a:p>
        </p:txBody>
      </p:sp>
      <p:sp>
        <p:nvSpPr>
          <p:cNvPr name="TextBox 29" id="29"/>
          <p:cNvSpPr txBox="true"/>
          <p:nvPr/>
        </p:nvSpPr>
        <p:spPr>
          <a:xfrm rot="0">
            <a:off x="1115125"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30" id="30"/>
          <p:cNvSpPr txBox="true"/>
          <p:nvPr/>
        </p:nvSpPr>
        <p:spPr>
          <a:xfrm rot="0">
            <a:off x="5429088"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31" id="31"/>
          <p:cNvSpPr txBox="true"/>
          <p:nvPr/>
        </p:nvSpPr>
        <p:spPr>
          <a:xfrm rot="0">
            <a:off x="1115125"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32" id="32"/>
          <p:cNvSpPr txBox="true"/>
          <p:nvPr/>
        </p:nvSpPr>
        <p:spPr>
          <a:xfrm rot="0">
            <a:off x="5429088"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33" id="33"/>
          <p:cNvSpPr txBox="true"/>
          <p:nvPr/>
        </p:nvSpPr>
        <p:spPr>
          <a:xfrm rot="0">
            <a:off x="1381349"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34" id="34"/>
          <p:cNvSpPr txBox="true"/>
          <p:nvPr/>
        </p:nvSpPr>
        <p:spPr>
          <a:xfrm rot="0">
            <a:off x="5606547"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35" id="35"/>
          <p:cNvSpPr txBox="true"/>
          <p:nvPr/>
        </p:nvSpPr>
        <p:spPr>
          <a:xfrm rot="0">
            <a:off x="9831744"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36" id="36"/>
          <p:cNvSpPr txBox="true"/>
          <p:nvPr/>
        </p:nvSpPr>
        <p:spPr>
          <a:xfrm rot="0">
            <a:off x="14056941"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37" id="37"/>
          <p:cNvSpPr txBox="true"/>
          <p:nvPr/>
        </p:nvSpPr>
        <p:spPr>
          <a:xfrm rot="0">
            <a:off x="9620250"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38" id="38"/>
          <p:cNvSpPr txBox="true"/>
          <p:nvPr/>
        </p:nvSpPr>
        <p:spPr>
          <a:xfrm rot="0">
            <a:off x="9620250"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39" id="39"/>
          <p:cNvSpPr txBox="true"/>
          <p:nvPr/>
        </p:nvSpPr>
        <p:spPr>
          <a:xfrm rot="0">
            <a:off x="13785715"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40" id="40"/>
          <p:cNvSpPr txBox="true"/>
          <p:nvPr/>
        </p:nvSpPr>
        <p:spPr>
          <a:xfrm rot="0">
            <a:off x="13785715"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085850" y="3097643"/>
            <a:ext cx="3583477" cy="1674478"/>
            <a:chOff x="0" y="0"/>
            <a:chExt cx="1498352" cy="700146"/>
          </a:xfrm>
        </p:grpSpPr>
        <p:sp>
          <p:nvSpPr>
            <p:cNvPr name="Freeform 12" id="12"/>
            <p:cNvSpPr/>
            <p:nvPr/>
          </p:nvSpPr>
          <p:spPr>
            <a:xfrm flipH="false" flipV="false" rot="0">
              <a:off x="0" y="0"/>
              <a:ext cx="1498352" cy="700146"/>
            </a:xfrm>
            <a:custGeom>
              <a:avLst/>
              <a:gdLst/>
              <a:ahLst/>
              <a:cxnLst/>
              <a:rect r="r" b="b" t="t" l="l"/>
              <a:pathLst>
                <a:path h="700146" w="1498352">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name="TextBox 13" id="13"/>
            <p:cNvSpPr txBox="true"/>
            <p:nvPr/>
          </p:nvSpPr>
          <p:spPr>
            <a:xfrm>
              <a:off x="0" y="-47625"/>
              <a:ext cx="1498352" cy="747771"/>
            </a:xfrm>
            <a:prstGeom prst="rect">
              <a:avLst/>
            </a:prstGeom>
          </p:spPr>
          <p:txBody>
            <a:bodyPr anchor="ctr" rtlCol="false" tIns="254000" lIns="254000" bIns="254000" rIns="254000"/>
            <a:lstStyle/>
            <a:p>
              <a:pPr algn="ctr">
                <a:lnSpc>
                  <a:spcPts val="2100"/>
                </a:lnSpc>
              </a:pPr>
            </a:p>
          </p:txBody>
        </p:sp>
      </p:grpSp>
      <p:grpSp>
        <p:nvGrpSpPr>
          <p:cNvPr name="Group 14" id="14"/>
          <p:cNvGrpSpPr/>
          <p:nvPr/>
        </p:nvGrpSpPr>
        <p:grpSpPr>
          <a:xfrm rot="0">
            <a:off x="1085850" y="4877090"/>
            <a:ext cx="3583477" cy="3445245"/>
            <a:chOff x="0" y="0"/>
            <a:chExt cx="1498352" cy="1440553"/>
          </a:xfrm>
        </p:grpSpPr>
        <p:sp>
          <p:nvSpPr>
            <p:cNvPr name="Freeform 15" id="15"/>
            <p:cNvSpPr/>
            <p:nvPr/>
          </p:nvSpPr>
          <p:spPr>
            <a:xfrm flipH="false" flipV="false" rot="0">
              <a:off x="0" y="0"/>
              <a:ext cx="1498352" cy="1440553"/>
            </a:xfrm>
            <a:custGeom>
              <a:avLst/>
              <a:gdLst/>
              <a:ahLst/>
              <a:cxnLst/>
              <a:rect r="r" b="b" t="t" l="l"/>
              <a:pathLst>
                <a:path h="1440553" w="1498352">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name="TextBox 16" id="16"/>
            <p:cNvSpPr txBox="true"/>
            <p:nvPr/>
          </p:nvSpPr>
          <p:spPr>
            <a:xfrm>
              <a:off x="0" y="-47625"/>
              <a:ext cx="1498352" cy="1488178"/>
            </a:xfrm>
            <a:prstGeom prst="rect">
              <a:avLst/>
            </a:prstGeom>
          </p:spPr>
          <p:txBody>
            <a:bodyPr anchor="ctr" rtlCol="false" tIns="254000" lIns="254000" bIns="254000" rIns="254000"/>
            <a:lstStyle/>
            <a:p>
              <a:pPr algn="ctr">
                <a:lnSpc>
                  <a:spcPts val="2100"/>
                </a:lnSpc>
              </a:pPr>
            </a:p>
          </p:txBody>
        </p:sp>
      </p:grpSp>
      <p:grpSp>
        <p:nvGrpSpPr>
          <p:cNvPr name="Group 17" id="17"/>
          <p:cNvGrpSpPr/>
          <p:nvPr/>
        </p:nvGrpSpPr>
        <p:grpSpPr>
          <a:xfrm rot="0">
            <a:off x="5243941" y="3097643"/>
            <a:ext cx="3583477" cy="1674478"/>
            <a:chOff x="0" y="0"/>
            <a:chExt cx="1498352" cy="700146"/>
          </a:xfrm>
        </p:grpSpPr>
        <p:sp>
          <p:nvSpPr>
            <p:cNvPr name="Freeform 18" id="18"/>
            <p:cNvSpPr/>
            <p:nvPr/>
          </p:nvSpPr>
          <p:spPr>
            <a:xfrm flipH="false" flipV="false" rot="0">
              <a:off x="0" y="0"/>
              <a:ext cx="1498352" cy="700146"/>
            </a:xfrm>
            <a:custGeom>
              <a:avLst/>
              <a:gdLst/>
              <a:ahLst/>
              <a:cxnLst/>
              <a:rect r="r" b="b" t="t" l="l"/>
              <a:pathLst>
                <a:path h="700146" w="1498352">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name="TextBox 19" id="19"/>
            <p:cNvSpPr txBox="true"/>
            <p:nvPr/>
          </p:nvSpPr>
          <p:spPr>
            <a:xfrm>
              <a:off x="0" y="-47625"/>
              <a:ext cx="1498352" cy="747771"/>
            </a:xfrm>
            <a:prstGeom prst="rect">
              <a:avLst/>
            </a:prstGeom>
          </p:spPr>
          <p:txBody>
            <a:bodyPr anchor="ctr" rtlCol="false" tIns="254000" lIns="254000" bIns="254000" rIns="254000"/>
            <a:lstStyle/>
            <a:p>
              <a:pPr algn="ctr">
                <a:lnSpc>
                  <a:spcPts val="2100"/>
                </a:lnSpc>
              </a:pPr>
            </a:p>
          </p:txBody>
        </p:sp>
      </p:grpSp>
      <p:grpSp>
        <p:nvGrpSpPr>
          <p:cNvPr name="Group 20" id="20"/>
          <p:cNvGrpSpPr/>
          <p:nvPr/>
        </p:nvGrpSpPr>
        <p:grpSpPr>
          <a:xfrm rot="0">
            <a:off x="5243941" y="4877090"/>
            <a:ext cx="3583477" cy="3445245"/>
            <a:chOff x="0" y="0"/>
            <a:chExt cx="1498352" cy="1440553"/>
          </a:xfrm>
        </p:grpSpPr>
        <p:sp>
          <p:nvSpPr>
            <p:cNvPr name="Freeform 21" id="21"/>
            <p:cNvSpPr/>
            <p:nvPr/>
          </p:nvSpPr>
          <p:spPr>
            <a:xfrm flipH="false" flipV="false" rot="0">
              <a:off x="0" y="0"/>
              <a:ext cx="1498352" cy="1440553"/>
            </a:xfrm>
            <a:custGeom>
              <a:avLst/>
              <a:gdLst/>
              <a:ahLst/>
              <a:cxnLst/>
              <a:rect r="r" b="b" t="t" l="l"/>
              <a:pathLst>
                <a:path h="1440553" w="1498352">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name="TextBox 22" id="22"/>
            <p:cNvSpPr txBox="true"/>
            <p:nvPr/>
          </p:nvSpPr>
          <p:spPr>
            <a:xfrm>
              <a:off x="0" y="-47625"/>
              <a:ext cx="1498352" cy="1488178"/>
            </a:xfrm>
            <a:prstGeom prst="rect">
              <a:avLst/>
            </a:prstGeom>
          </p:spPr>
          <p:txBody>
            <a:bodyPr anchor="ctr" rtlCol="false" tIns="254000" lIns="254000" bIns="254000" rIns="254000"/>
            <a:lstStyle/>
            <a:p>
              <a:pPr algn="ctr">
                <a:lnSpc>
                  <a:spcPts val="2100"/>
                </a:lnSpc>
              </a:pPr>
            </a:p>
          </p:txBody>
        </p:sp>
      </p:grpSp>
      <p:grpSp>
        <p:nvGrpSpPr>
          <p:cNvPr name="Group 23" id="23"/>
          <p:cNvGrpSpPr/>
          <p:nvPr/>
        </p:nvGrpSpPr>
        <p:grpSpPr>
          <a:xfrm rot="0">
            <a:off x="9402032" y="3097643"/>
            <a:ext cx="3583477" cy="1674478"/>
            <a:chOff x="0" y="0"/>
            <a:chExt cx="1498352" cy="700146"/>
          </a:xfrm>
        </p:grpSpPr>
        <p:sp>
          <p:nvSpPr>
            <p:cNvPr name="Freeform 24" id="24"/>
            <p:cNvSpPr/>
            <p:nvPr/>
          </p:nvSpPr>
          <p:spPr>
            <a:xfrm flipH="false" flipV="false" rot="0">
              <a:off x="0" y="0"/>
              <a:ext cx="1498352" cy="700146"/>
            </a:xfrm>
            <a:custGeom>
              <a:avLst/>
              <a:gdLst/>
              <a:ahLst/>
              <a:cxnLst/>
              <a:rect r="r" b="b" t="t" l="l"/>
              <a:pathLst>
                <a:path h="700146" w="1498352">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name="TextBox 25" id="25"/>
            <p:cNvSpPr txBox="true"/>
            <p:nvPr/>
          </p:nvSpPr>
          <p:spPr>
            <a:xfrm>
              <a:off x="0" y="-47625"/>
              <a:ext cx="1498352" cy="747771"/>
            </a:xfrm>
            <a:prstGeom prst="rect">
              <a:avLst/>
            </a:prstGeom>
          </p:spPr>
          <p:txBody>
            <a:bodyPr anchor="ctr" rtlCol="false" tIns="254000" lIns="254000" bIns="254000" rIns="254000"/>
            <a:lstStyle/>
            <a:p>
              <a:pPr algn="ctr">
                <a:lnSpc>
                  <a:spcPts val="2100"/>
                </a:lnSpc>
              </a:pPr>
            </a:p>
          </p:txBody>
        </p:sp>
      </p:grpSp>
      <p:grpSp>
        <p:nvGrpSpPr>
          <p:cNvPr name="Group 26" id="26"/>
          <p:cNvGrpSpPr/>
          <p:nvPr/>
        </p:nvGrpSpPr>
        <p:grpSpPr>
          <a:xfrm rot="0">
            <a:off x="9402032" y="4877090"/>
            <a:ext cx="3583477" cy="3445245"/>
            <a:chOff x="0" y="0"/>
            <a:chExt cx="1498352" cy="1440553"/>
          </a:xfrm>
        </p:grpSpPr>
        <p:sp>
          <p:nvSpPr>
            <p:cNvPr name="Freeform 27" id="27"/>
            <p:cNvSpPr/>
            <p:nvPr/>
          </p:nvSpPr>
          <p:spPr>
            <a:xfrm flipH="false" flipV="false" rot="0">
              <a:off x="0" y="0"/>
              <a:ext cx="1498352" cy="1440553"/>
            </a:xfrm>
            <a:custGeom>
              <a:avLst/>
              <a:gdLst/>
              <a:ahLst/>
              <a:cxnLst/>
              <a:rect r="r" b="b" t="t" l="l"/>
              <a:pathLst>
                <a:path h="1440553" w="1498352">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name="TextBox 28" id="28"/>
            <p:cNvSpPr txBox="true"/>
            <p:nvPr/>
          </p:nvSpPr>
          <p:spPr>
            <a:xfrm>
              <a:off x="0" y="-47625"/>
              <a:ext cx="1498352" cy="1488178"/>
            </a:xfrm>
            <a:prstGeom prst="rect">
              <a:avLst/>
            </a:prstGeom>
          </p:spPr>
          <p:txBody>
            <a:bodyPr anchor="ctr" rtlCol="false" tIns="254000" lIns="254000" bIns="254000" rIns="254000"/>
            <a:lstStyle/>
            <a:p>
              <a:pPr algn="ctr">
                <a:lnSpc>
                  <a:spcPts val="2100"/>
                </a:lnSpc>
              </a:pPr>
            </a:p>
          </p:txBody>
        </p:sp>
      </p:grpSp>
      <p:grpSp>
        <p:nvGrpSpPr>
          <p:cNvPr name="Group 29" id="29"/>
          <p:cNvGrpSpPr/>
          <p:nvPr/>
        </p:nvGrpSpPr>
        <p:grpSpPr>
          <a:xfrm rot="0">
            <a:off x="13560123" y="3097643"/>
            <a:ext cx="3583477" cy="1674478"/>
            <a:chOff x="0" y="0"/>
            <a:chExt cx="1498352" cy="700146"/>
          </a:xfrm>
        </p:grpSpPr>
        <p:sp>
          <p:nvSpPr>
            <p:cNvPr name="Freeform 30" id="30"/>
            <p:cNvSpPr/>
            <p:nvPr/>
          </p:nvSpPr>
          <p:spPr>
            <a:xfrm flipH="false" flipV="false" rot="0">
              <a:off x="0" y="0"/>
              <a:ext cx="1498352" cy="700146"/>
            </a:xfrm>
            <a:custGeom>
              <a:avLst/>
              <a:gdLst/>
              <a:ahLst/>
              <a:cxnLst/>
              <a:rect r="r" b="b" t="t" l="l"/>
              <a:pathLst>
                <a:path h="700146" w="1498352">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name="TextBox 31" id="31"/>
            <p:cNvSpPr txBox="true"/>
            <p:nvPr/>
          </p:nvSpPr>
          <p:spPr>
            <a:xfrm>
              <a:off x="0" y="-47625"/>
              <a:ext cx="1498352" cy="747771"/>
            </a:xfrm>
            <a:prstGeom prst="rect">
              <a:avLst/>
            </a:prstGeom>
          </p:spPr>
          <p:txBody>
            <a:bodyPr anchor="ctr" rtlCol="false" tIns="254000" lIns="254000" bIns="254000" rIns="254000"/>
            <a:lstStyle/>
            <a:p>
              <a:pPr algn="ctr">
                <a:lnSpc>
                  <a:spcPts val="2100"/>
                </a:lnSpc>
              </a:pPr>
            </a:p>
          </p:txBody>
        </p:sp>
      </p:grpSp>
      <p:grpSp>
        <p:nvGrpSpPr>
          <p:cNvPr name="Group 32" id="32"/>
          <p:cNvGrpSpPr/>
          <p:nvPr/>
        </p:nvGrpSpPr>
        <p:grpSpPr>
          <a:xfrm rot="0">
            <a:off x="13560123" y="4877090"/>
            <a:ext cx="3583477" cy="3445245"/>
            <a:chOff x="0" y="0"/>
            <a:chExt cx="1498352" cy="1440553"/>
          </a:xfrm>
        </p:grpSpPr>
        <p:sp>
          <p:nvSpPr>
            <p:cNvPr name="Freeform 33" id="33"/>
            <p:cNvSpPr/>
            <p:nvPr/>
          </p:nvSpPr>
          <p:spPr>
            <a:xfrm flipH="false" flipV="false" rot="0">
              <a:off x="0" y="0"/>
              <a:ext cx="1498352" cy="1440553"/>
            </a:xfrm>
            <a:custGeom>
              <a:avLst/>
              <a:gdLst/>
              <a:ahLst/>
              <a:cxnLst/>
              <a:rect r="r" b="b" t="t" l="l"/>
              <a:pathLst>
                <a:path h="1440553" w="1498352">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name="TextBox 34" id="34"/>
            <p:cNvSpPr txBox="true"/>
            <p:nvPr/>
          </p:nvSpPr>
          <p:spPr>
            <a:xfrm>
              <a:off x="0" y="-47625"/>
              <a:ext cx="1498352" cy="1488178"/>
            </a:xfrm>
            <a:prstGeom prst="rect">
              <a:avLst/>
            </a:prstGeom>
          </p:spPr>
          <p:txBody>
            <a:bodyPr anchor="ctr" rtlCol="false" tIns="254000" lIns="254000" bIns="254000" rIns="254000"/>
            <a:lstStyle/>
            <a:p>
              <a:pPr algn="ctr">
                <a:lnSpc>
                  <a:spcPts val="2100"/>
                </a:lnSpc>
              </a:pPr>
            </a:p>
          </p:txBody>
        </p:sp>
      </p:grpSp>
      <p:grpSp>
        <p:nvGrpSpPr>
          <p:cNvPr name="Group 35" id="35"/>
          <p:cNvGrpSpPr/>
          <p:nvPr/>
        </p:nvGrpSpPr>
        <p:grpSpPr>
          <a:xfrm rot="0">
            <a:off x="2542805" y="2752646"/>
            <a:ext cx="669567" cy="66956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8" id="38"/>
          <p:cNvGrpSpPr/>
          <p:nvPr/>
        </p:nvGrpSpPr>
        <p:grpSpPr>
          <a:xfrm rot="0">
            <a:off x="10856243" y="2752646"/>
            <a:ext cx="669567" cy="66956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1" id="41"/>
          <p:cNvGrpSpPr/>
          <p:nvPr/>
        </p:nvGrpSpPr>
        <p:grpSpPr>
          <a:xfrm rot="0">
            <a:off x="6700896" y="2752646"/>
            <a:ext cx="669567" cy="66956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4" id="44"/>
          <p:cNvGrpSpPr/>
          <p:nvPr/>
        </p:nvGrpSpPr>
        <p:grpSpPr>
          <a:xfrm rot="0">
            <a:off x="15033384" y="2752646"/>
            <a:ext cx="669567" cy="66956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47" id="47"/>
          <p:cNvSpPr/>
          <p:nvPr/>
        </p:nvSpPr>
        <p:spPr>
          <a:xfrm flipH="false" flipV="false" rot="0">
            <a:off x="14360838" y="7770992"/>
            <a:ext cx="3927162" cy="2591927"/>
          </a:xfrm>
          <a:custGeom>
            <a:avLst/>
            <a:gdLst/>
            <a:ahLst/>
            <a:cxnLst/>
            <a:rect r="r" b="b" t="t" l="l"/>
            <a:pathLst>
              <a:path h="2591927" w="3927162">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8" id="48"/>
          <p:cNvSpPr txBox="true"/>
          <p:nvPr/>
        </p:nvSpPr>
        <p:spPr>
          <a:xfrm rot="0">
            <a:off x="1115125" y="1379102"/>
            <a:ext cx="6041232" cy="745345"/>
          </a:xfrm>
          <a:prstGeom prst="rect">
            <a:avLst/>
          </a:prstGeom>
        </p:spPr>
        <p:txBody>
          <a:bodyPr anchor="t" rtlCol="false" tIns="0" lIns="0" bIns="0" rIns="0">
            <a:spAutoFit/>
          </a:bodyPr>
          <a:lstStyle/>
          <a:p>
            <a:pPr>
              <a:lnSpc>
                <a:spcPts val="6167"/>
              </a:lnSpc>
              <a:spcBef>
                <a:spcPct val="0"/>
              </a:spcBef>
            </a:pPr>
            <a:r>
              <a:rPr lang="en-US" sz="4405">
                <a:solidFill>
                  <a:srgbClr val="474747"/>
                </a:solidFill>
                <a:ea typeface="Source Han Sans KR Bold"/>
              </a:rPr>
              <a:t>제목을 적어주세요</a:t>
            </a:r>
          </a:p>
        </p:txBody>
      </p:sp>
      <p:sp>
        <p:nvSpPr>
          <p:cNvPr name="TextBox 49" id="49"/>
          <p:cNvSpPr txBox="true"/>
          <p:nvPr/>
        </p:nvSpPr>
        <p:spPr>
          <a:xfrm rot="0">
            <a:off x="2558001" y="2873414"/>
            <a:ext cx="639175" cy="400832"/>
          </a:xfrm>
          <a:prstGeom prst="rect">
            <a:avLst/>
          </a:prstGeom>
        </p:spPr>
        <p:txBody>
          <a:bodyPr anchor="t" rtlCol="false" tIns="0" lIns="0" bIns="0" rIns="0">
            <a:spAutoFit/>
          </a:bodyPr>
          <a:lstStyle/>
          <a:p>
            <a:pPr algn="ctr">
              <a:lnSpc>
                <a:spcPts val="3106"/>
              </a:lnSpc>
            </a:pPr>
            <a:r>
              <a:rPr lang="en-US" sz="2219" spc="-235">
                <a:solidFill>
                  <a:srgbClr val="F9FAFD"/>
                </a:solidFill>
                <a:latin typeface="Nanum Square Bold"/>
              </a:rPr>
              <a:t>01</a:t>
            </a:r>
          </a:p>
        </p:txBody>
      </p:sp>
      <p:sp>
        <p:nvSpPr>
          <p:cNvPr name="TextBox 50" id="50"/>
          <p:cNvSpPr txBox="true"/>
          <p:nvPr/>
        </p:nvSpPr>
        <p:spPr>
          <a:xfrm rot="0">
            <a:off x="10871439" y="2873414"/>
            <a:ext cx="639175" cy="400832"/>
          </a:xfrm>
          <a:prstGeom prst="rect">
            <a:avLst/>
          </a:prstGeom>
        </p:spPr>
        <p:txBody>
          <a:bodyPr anchor="t" rtlCol="false" tIns="0" lIns="0" bIns="0" rIns="0">
            <a:spAutoFit/>
          </a:bodyPr>
          <a:lstStyle/>
          <a:p>
            <a:pPr algn="ctr">
              <a:lnSpc>
                <a:spcPts val="3106"/>
              </a:lnSpc>
            </a:pPr>
            <a:r>
              <a:rPr lang="en-US" sz="2219" spc="-235">
                <a:solidFill>
                  <a:srgbClr val="F9FAFD"/>
                </a:solidFill>
                <a:latin typeface="Nanum Square Bold"/>
              </a:rPr>
              <a:t>03</a:t>
            </a:r>
          </a:p>
        </p:txBody>
      </p:sp>
      <p:sp>
        <p:nvSpPr>
          <p:cNvPr name="TextBox 51" id="51"/>
          <p:cNvSpPr txBox="true"/>
          <p:nvPr/>
        </p:nvSpPr>
        <p:spPr>
          <a:xfrm rot="0">
            <a:off x="6716092" y="2873414"/>
            <a:ext cx="639175" cy="400832"/>
          </a:xfrm>
          <a:prstGeom prst="rect">
            <a:avLst/>
          </a:prstGeom>
        </p:spPr>
        <p:txBody>
          <a:bodyPr anchor="t" rtlCol="false" tIns="0" lIns="0" bIns="0" rIns="0">
            <a:spAutoFit/>
          </a:bodyPr>
          <a:lstStyle/>
          <a:p>
            <a:pPr algn="ctr">
              <a:lnSpc>
                <a:spcPts val="3106"/>
              </a:lnSpc>
            </a:pPr>
            <a:r>
              <a:rPr lang="en-US" sz="2219" spc="-235">
                <a:solidFill>
                  <a:srgbClr val="F9FAFD"/>
                </a:solidFill>
                <a:latin typeface="Nanum Square Bold"/>
              </a:rPr>
              <a:t>02</a:t>
            </a:r>
          </a:p>
        </p:txBody>
      </p:sp>
      <p:sp>
        <p:nvSpPr>
          <p:cNvPr name="TextBox 52" id="52"/>
          <p:cNvSpPr txBox="true"/>
          <p:nvPr/>
        </p:nvSpPr>
        <p:spPr>
          <a:xfrm rot="0">
            <a:off x="15048580" y="2873414"/>
            <a:ext cx="639175" cy="400832"/>
          </a:xfrm>
          <a:prstGeom prst="rect">
            <a:avLst/>
          </a:prstGeom>
        </p:spPr>
        <p:txBody>
          <a:bodyPr anchor="t" rtlCol="false" tIns="0" lIns="0" bIns="0" rIns="0">
            <a:spAutoFit/>
          </a:bodyPr>
          <a:lstStyle/>
          <a:p>
            <a:pPr algn="ctr">
              <a:lnSpc>
                <a:spcPts val="3106"/>
              </a:lnSpc>
            </a:pPr>
            <a:r>
              <a:rPr lang="en-US" sz="2219" spc="-235">
                <a:solidFill>
                  <a:srgbClr val="F9FAFD"/>
                </a:solidFill>
                <a:latin typeface="Nanum Square Bold"/>
              </a:rPr>
              <a:t>04</a:t>
            </a:r>
          </a:p>
        </p:txBody>
      </p:sp>
      <p:sp>
        <p:nvSpPr>
          <p:cNvPr name="TextBox 53" id="53"/>
          <p:cNvSpPr txBox="true"/>
          <p:nvPr/>
        </p:nvSpPr>
        <p:spPr>
          <a:xfrm rot="0">
            <a:off x="1162750"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54" id="54"/>
          <p:cNvSpPr txBox="true"/>
          <p:nvPr/>
        </p:nvSpPr>
        <p:spPr>
          <a:xfrm rot="0">
            <a:off x="5282391"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55" id="55"/>
          <p:cNvSpPr txBox="true"/>
          <p:nvPr/>
        </p:nvSpPr>
        <p:spPr>
          <a:xfrm rot="0">
            <a:off x="1162750"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56" id="56"/>
          <p:cNvSpPr txBox="true"/>
          <p:nvPr/>
        </p:nvSpPr>
        <p:spPr>
          <a:xfrm rot="0">
            <a:off x="5282391"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57" id="57"/>
          <p:cNvSpPr txBox="true"/>
          <p:nvPr/>
        </p:nvSpPr>
        <p:spPr>
          <a:xfrm rot="0">
            <a:off x="1428974"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58" id="58"/>
          <p:cNvSpPr txBox="true"/>
          <p:nvPr/>
        </p:nvSpPr>
        <p:spPr>
          <a:xfrm rot="0">
            <a:off x="5548616"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59" id="59"/>
          <p:cNvSpPr txBox="true"/>
          <p:nvPr/>
        </p:nvSpPr>
        <p:spPr>
          <a:xfrm rot="0">
            <a:off x="9402032"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60" id="60"/>
          <p:cNvSpPr txBox="true"/>
          <p:nvPr/>
        </p:nvSpPr>
        <p:spPr>
          <a:xfrm rot="0">
            <a:off x="9402032"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61" id="61"/>
          <p:cNvSpPr txBox="true"/>
          <p:nvPr/>
        </p:nvSpPr>
        <p:spPr>
          <a:xfrm rot="0">
            <a:off x="9668257"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62" id="62"/>
          <p:cNvSpPr txBox="true"/>
          <p:nvPr/>
        </p:nvSpPr>
        <p:spPr>
          <a:xfrm rot="0">
            <a:off x="13521674" y="6081778"/>
            <a:ext cx="3252251" cy="495336"/>
          </a:xfrm>
          <a:prstGeom prst="rect">
            <a:avLst/>
          </a:prstGeom>
        </p:spPr>
        <p:txBody>
          <a:bodyPr anchor="t" rtlCol="false" tIns="0" lIns="0" bIns="0" rIns="0">
            <a:spAutoFit/>
          </a:bodyPr>
          <a:lstStyle/>
          <a:p>
            <a:pPr algn="ctr">
              <a:lnSpc>
                <a:spcPts val="1957"/>
              </a:lnSpc>
            </a:pPr>
            <a:r>
              <a:rPr lang="en-US" sz="1505">
                <a:solidFill>
                  <a:srgbClr val="000000"/>
                </a:solidFill>
                <a:ea typeface="Arita Dotum Medium"/>
              </a:rPr>
              <a:t>주용에 대한 설명을</a:t>
            </a:r>
          </a:p>
          <a:p>
            <a:pPr algn="ctr">
              <a:lnSpc>
                <a:spcPts val="1957"/>
              </a:lnSpc>
            </a:pPr>
            <a:r>
              <a:rPr lang="en-US" sz="1505">
                <a:solidFill>
                  <a:srgbClr val="000000"/>
                </a:solidFill>
                <a:ea typeface="Arita Dotum Medium"/>
              </a:rPr>
              <a:t>입력하세요</a:t>
            </a:r>
          </a:p>
        </p:txBody>
      </p:sp>
      <p:sp>
        <p:nvSpPr>
          <p:cNvPr name="TextBox 63" id="63"/>
          <p:cNvSpPr txBox="true"/>
          <p:nvPr/>
        </p:nvSpPr>
        <p:spPr>
          <a:xfrm rot="0">
            <a:off x="13521674" y="5596256"/>
            <a:ext cx="3252251" cy="341464"/>
          </a:xfrm>
          <a:prstGeom prst="rect">
            <a:avLst/>
          </a:prstGeom>
        </p:spPr>
        <p:txBody>
          <a:bodyPr anchor="t" rtlCol="false" tIns="0" lIns="0" bIns="0" rIns="0">
            <a:spAutoFit/>
          </a:bodyPr>
          <a:lstStyle/>
          <a:p>
            <a:pPr algn="ctr">
              <a:lnSpc>
                <a:spcPts val="2668"/>
              </a:lnSpc>
            </a:pPr>
            <a:r>
              <a:rPr lang="en-US" sz="2053">
                <a:solidFill>
                  <a:srgbClr val="000000"/>
                </a:solidFill>
                <a:latin typeface="Arita Dotum Semi-Bold"/>
                <a:ea typeface="Arita Dotum Semi-Bold"/>
              </a:rPr>
              <a:t>주요 내용 1</a:t>
            </a:r>
          </a:p>
        </p:txBody>
      </p:sp>
      <p:sp>
        <p:nvSpPr>
          <p:cNvPr name="TextBox 64" id="64"/>
          <p:cNvSpPr txBox="true"/>
          <p:nvPr/>
        </p:nvSpPr>
        <p:spPr>
          <a:xfrm rot="0">
            <a:off x="13787898" y="3792496"/>
            <a:ext cx="2965953" cy="331252"/>
          </a:xfrm>
          <a:prstGeom prst="rect">
            <a:avLst/>
          </a:prstGeom>
        </p:spPr>
        <p:txBody>
          <a:bodyPr anchor="t" rtlCol="false" tIns="0" lIns="0" bIns="0" rIns="0">
            <a:spAutoFit/>
          </a:bodyPr>
          <a:lstStyle/>
          <a:p>
            <a:pPr algn="ctr">
              <a:lnSpc>
                <a:spcPts val="2742"/>
              </a:lnSpc>
            </a:pPr>
            <a:r>
              <a:rPr lang="en-US" sz="1958">
                <a:solidFill>
                  <a:srgbClr val="FFFFFF"/>
                </a:solidFill>
                <a:latin typeface="Source Han Sans KR Bold"/>
                <a:ea typeface="Source Han Sans KR Bold"/>
              </a:rPr>
              <a:t>주재에 대해 입력해주세요.</a:t>
            </a:r>
          </a:p>
        </p:txBody>
      </p:sp>
      <p:sp>
        <p:nvSpPr>
          <p:cNvPr name="TextBox 65" id="65"/>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0">
            <a:off x="1973723" y="2794371"/>
            <a:ext cx="1613003" cy="481433"/>
            <a:chOff x="0" y="0"/>
            <a:chExt cx="674441" cy="201301"/>
          </a:xfrm>
        </p:grpSpPr>
        <p:sp>
          <p:nvSpPr>
            <p:cNvPr name="Freeform 9" id="9"/>
            <p:cNvSpPr/>
            <p:nvPr/>
          </p:nvSpPr>
          <p:spPr>
            <a:xfrm flipH="false" flipV="false" rot="0">
              <a:off x="0" y="0"/>
              <a:ext cx="674441" cy="201301"/>
            </a:xfrm>
            <a:custGeom>
              <a:avLst/>
              <a:gdLst/>
              <a:ahLst/>
              <a:cxnLst/>
              <a:rect r="r" b="b" t="t" l="l"/>
              <a:pathLst>
                <a:path h="201301" w="67444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name="TextBox 10" id="10"/>
            <p:cNvSpPr txBox="true"/>
            <p:nvPr/>
          </p:nvSpPr>
          <p:spPr>
            <a:xfrm>
              <a:off x="0" y="-47625"/>
              <a:ext cx="674441" cy="248926"/>
            </a:xfrm>
            <a:prstGeom prst="rect">
              <a:avLst/>
            </a:prstGeom>
          </p:spPr>
          <p:txBody>
            <a:bodyPr anchor="ctr" rtlCol="false" tIns="254000" lIns="254000" bIns="254000" rIns="254000"/>
            <a:lstStyle/>
            <a:p>
              <a:pPr algn="ctr">
                <a:lnSpc>
                  <a:spcPts val="2100"/>
                </a:lnSpc>
              </a:pPr>
            </a:p>
          </p:txBody>
        </p:sp>
      </p:grpSp>
      <p:grpSp>
        <p:nvGrpSpPr>
          <p:cNvPr name="Group 11" id="11"/>
          <p:cNvGrpSpPr/>
          <p:nvPr/>
        </p:nvGrpSpPr>
        <p:grpSpPr>
          <a:xfrm rot="0">
            <a:off x="4867120" y="2794371"/>
            <a:ext cx="1613003" cy="481433"/>
            <a:chOff x="0" y="0"/>
            <a:chExt cx="674441" cy="201301"/>
          </a:xfrm>
        </p:grpSpPr>
        <p:sp>
          <p:nvSpPr>
            <p:cNvPr name="Freeform 12" id="12"/>
            <p:cNvSpPr/>
            <p:nvPr/>
          </p:nvSpPr>
          <p:spPr>
            <a:xfrm flipH="false" flipV="false" rot="0">
              <a:off x="0" y="0"/>
              <a:ext cx="674441" cy="201301"/>
            </a:xfrm>
            <a:custGeom>
              <a:avLst/>
              <a:gdLst/>
              <a:ahLst/>
              <a:cxnLst/>
              <a:rect r="r" b="b" t="t" l="l"/>
              <a:pathLst>
                <a:path h="201301" w="67444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name="TextBox 13" id="13"/>
            <p:cNvSpPr txBox="true"/>
            <p:nvPr/>
          </p:nvSpPr>
          <p:spPr>
            <a:xfrm>
              <a:off x="0" y="-47625"/>
              <a:ext cx="674441" cy="248926"/>
            </a:xfrm>
            <a:prstGeom prst="rect">
              <a:avLst/>
            </a:prstGeom>
          </p:spPr>
          <p:txBody>
            <a:bodyPr anchor="ctr" rtlCol="false" tIns="254000" lIns="254000" bIns="254000" rIns="254000"/>
            <a:lstStyle/>
            <a:p>
              <a:pPr algn="ctr">
                <a:lnSpc>
                  <a:spcPts val="2100"/>
                </a:lnSpc>
              </a:pPr>
            </a:p>
          </p:txBody>
        </p:sp>
      </p:grpSp>
      <p:grpSp>
        <p:nvGrpSpPr>
          <p:cNvPr name="Group 14" id="14"/>
          <p:cNvGrpSpPr/>
          <p:nvPr/>
        </p:nvGrpSpPr>
        <p:grpSpPr>
          <a:xfrm rot="0">
            <a:off x="7760517" y="2813421"/>
            <a:ext cx="1613003" cy="481433"/>
            <a:chOff x="0" y="0"/>
            <a:chExt cx="674441" cy="201301"/>
          </a:xfrm>
        </p:grpSpPr>
        <p:sp>
          <p:nvSpPr>
            <p:cNvPr name="Freeform 15" id="15"/>
            <p:cNvSpPr/>
            <p:nvPr/>
          </p:nvSpPr>
          <p:spPr>
            <a:xfrm flipH="false" flipV="false" rot="0">
              <a:off x="0" y="0"/>
              <a:ext cx="674441" cy="201301"/>
            </a:xfrm>
            <a:custGeom>
              <a:avLst/>
              <a:gdLst/>
              <a:ahLst/>
              <a:cxnLst/>
              <a:rect r="r" b="b" t="t" l="l"/>
              <a:pathLst>
                <a:path h="201301" w="67444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name="TextBox 16" id="16"/>
            <p:cNvSpPr txBox="true"/>
            <p:nvPr/>
          </p:nvSpPr>
          <p:spPr>
            <a:xfrm>
              <a:off x="0" y="-47625"/>
              <a:ext cx="674441" cy="248926"/>
            </a:xfrm>
            <a:prstGeom prst="rect">
              <a:avLst/>
            </a:prstGeom>
          </p:spPr>
          <p:txBody>
            <a:bodyPr anchor="ctr" rtlCol="false" tIns="254000" lIns="254000" bIns="254000" rIns="254000"/>
            <a:lstStyle/>
            <a:p>
              <a:pPr algn="ctr">
                <a:lnSpc>
                  <a:spcPts val="2100"/>
                </a:lnSpc>
              </a:pPr>
            </a:p>
          </p:txBody>
        </p:sp>
      </p:grpSp>
      <p:grpSp>
        <p:nvGrpSpPr>
          <p:cNvPr name="Group 17" id="17"/>
          <p:cNvGrpSpPr/>
          <p:nvPr/>
        </p:nvGrpSpPr>
        <p:grpSpPr>
          <a:xfrm rot="0">
            <a:off x="10653914" y="2813421"/>
            <a:ext cx="1613003" cy="481433"/>
            <a:chOff x="0" y="0"/>
            <a:chExt cx="674441" cy="201301"/>
          </a:xfrm>
        </p:grpSpPr>
        <p:sp>
          <p:nvSpPr>
            <p:cNvPr name="Freeform 18" id="18"/>
            <p:cNvSpPr/>
            <p:nvPr/>
          </p:nvSpPr>
          <p:spPr>
            <a:xfrm flipH="false" flipV="false" rot="0">
              <a:off x="0" y="0"/>
              <a:ext cx="674441" cy="201301"/>
            </a:xfrm>
            <a:custGeom>
              <a:avLst/>
              <a:gdLst/>
              <a:ahLst/>
              <a:cxnLst/>
              <a:rect r="r" b="b" t="t" l="l"/>
              <a:pathLst>
                <a:path h="201301" w="67444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name="TextBox 19" id="19"/>
            <p:cNvSpPr txBox="true"/>
            <p:nvPr/>
          </p:nvSpPr>
          <p:spPr>
            <a:xfrm>
              <a:off x="0" y="-47625"/>
              <a:ext cx="674441" cy="248926"/>
            </a:xfrm>
            <a:prstGeom prst="rect">
              <a:avLst/>
            </a:prstGeom>
          </p:spPr>
          <p:txBody>
            <a:bodyPr anchor="ctr" rtlCol="false" tIns="254000" lIns="254000" bIns="254000" rIns="254000"/>
            <a:lstStyle/>
            <a:p>
              <a:pPr algn="ctr">
                <a:lnSpc>
                  <a:spcPts val="2100"/>
                </a:lnSpc>
              </a:pPr>
            </a:p>
          </p:txBody>
        </p:sp>
      </p:grpSp>
      <p:grpSp>
        <p:nvGrpSpPr>
          <p:cNvPr name="Group 20" id="20"/>
          <p:cNvGrpSpPr/>
          <p:nvPr/>
        </p:nvGrpSpPr>
        <p:grpSpPr>
          <a:xfrm rot="0">
            <a:off x="13547311" y="2884227"/>
            <a:ext cx="1613003" cy="481433"/>
            <a:chOff x="0" y="0"/>
            <a:chExt cx="674441" cy="201301"/>
          </a:xfrm>
        </p:grpSpPr>
        <p:sp>
          <p:nvSpPr>
            <p:cNvPr name="Freeform 21" id="21"/>
            <p:cNvSpPr/>
            <p:nvPr/>
          </p:nvSpPr>
          <p:spPr>
            <a:xfrm flipH="false" flipV="false" rot="0">
              <a:off x="0" y="0"/>
              <a:ext cx="674441" cy="201301"/>
            </a:xfrm>
            <a:custGeom>
              <a:avLst/>
              <a:gdLst/>
              <a:ahLst/>
              <a:cxnLst/>
              <a:rect r="r" b="b" t="t" l="l"/>
              <a:pathLst>
                <a:path h="201301" w="67444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name="TextBox 22" id="22"/>
            <p:cNvSpPr txBox="true"/>
            <p:nvPr/>
          </p:nvSpPr>
          <p:spPr>
            <a:xfrm>
              <a:off x="0" y="-47625"/>
              <a:ext cx="674441" cy="248926"/>
            </a:xfrm>
            <a:prstGeom prst="rect">
              <a:avLst/>
            </a:prstGeom>
          </p:spPr>
          <p:txBody>
            <a:bodyPr anchor="ctr" rtlCol="false" tIns="254000" lIns="254000" bIns="254000" rIns="254000"/>
            <a:lstStyle/>
            <a:p>
              <a:pPr algn="ctr">
                <a:lnSpc>
                  <a:spcPts val="2100"/>
                </a:lnSpc>
              </a:pPr>
            </a:p>
          </p:txBody>
        </p:sp>
      </p:grpSp>
      <p:grpSp>
        <p:nvGrpSpPr>
          <p:cNvPr name="Group 23" id="23"/>
          <p:cNvGrpSpPr/>
          <p:nvPr/>
        </p:nvGrpSpPr>
        <p:grpSpPr>
          <a:xfrm rot="-10800000">
            <a:off x="15119369" y="507913"/>
            <a:ext cx="1424364" cy="854138"/>
            <a:chOff x="0" y="0"/>
            <a:chExt cx="660400" cy="396017"/>
          </a:xfrm>
        </p:grpSpPr>
        <p:sp>
          <p:nvSpPr>
            <p:cNvPr name="Freeform 24" id="24"/>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25" id="25"/>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sp>
        <p:nvSpPr>
          <p:cNvPr name="AutoShape 26" id="26"/>
          <p:cNvSpPr/>
          <p:nvPr/>
        </p:nvSpPr>
        <p:spPr>
          <a:xfrm rot="0">
            <a:off x="3845740" y="3974709"/>
            <a:ext cx="11314573" cy="33854"/>
          </a:xfrm>
          <a:prstGeom prst="rect">
            <a:avLst/>
          </a:prstGeom>
          <a:solidFill>
            <a:srgbClr val="13538A">
              <a:alpha val="80000"/>
            </a:srgbClr>
          </a:solidFill>
        </p:spPr>
      </p:sp>
      <p:sp>
        <p:nvSpPr>
          <p:cNvPr name="AutoShape 27" id="27"/>
          <p:cNvSpPr/>
          <p:nvPr/>
        </p:nvSpPr>
        <p:spPr>
          <a:xfrm rot="0">
            <a:off x="3845740" y="5086420"/>
            <a:ext cx="11314573" cy="33854"/>
          </a:xfrm>
          <a:prstGeom prst="rect">
            <a:avLst/>
          </a:prstGeom>
          <a:solidFill>
            <a:srgbClr val="2C92D5">
              <a:alpha val="80000"/>
            </a:srgbClr>
          </a:solidFill>
        </p:spPr>
      </p:sp>
      <p:sp>
        <p:nvSpPr>
          <p:cNvPr name="AutoShape 28" id="28"/>
          <p:cNvSpPr/>
          <p:nvPr/>
        </p:nvSpPr>
        <p:spPr>
          <a:xfrm rot="0">
            <a:off x="3845740" y="6198878"/>
            <a:ext cx="11314573" cy="33854"/>
          </a:xfrm>
          <a:prstGeom prst="rect">
            <a:avLst/>
          </a:prstGeom>
          <a:solidFill>
            <a:srgbClr val="37C9EF">
              <a:alpha val="80000"/>
            </a:srgbClr>
          </a:solidFill>
        </p:spPr>
      </p:sp>
      <p:sp>
        <p:nvSpPr>
          <p:cNvPr name="AutoShape 29" id="29"/>
          <p:cNvSpPr/>
          <p:nvPr/>
        </p:nvSpPr>
        <p:spPr>
          <a:xfrm rot="0">
            <a:off x="3845740" y="7293230"/>
            <a:ext cx="11314573" cy="33854"/>
          </a:xfrm>
          <a:prstGeom prst="rect">
            <a:avLst/>
          </a:prstGeom>
          <a:solidFill>
            <a:srgbClr val="3EDAD8">
              <a:alpha val="80000"/>
            </a:srgbClr>
          </a:solidFill>
        </p:spPr>
      </p:sp>
      <p:sp>
        <p:nvSpPr>
          <p:cNvPr name="AutoShape 30" id="30"/>
          <p:cNvSpPr/>
          <p:nvPr/>
        </p:nvSpPr>
        <p:spPr>
          <a:xfrm rot="0">
            <a:off x="3845740" y="8380079"/>
            <a:ext cx="11314573" cy="33854"/>
          </a:xfrm>
          <a:prstGeom prst="rect">
            <a:avLst/>
          </a:prstGeom>
          <a:solidFill>
            <a:srgbClr val="86EAE9">
              <a:alpha val="80000"/>
            </a:srgbClr>
          </a:solidFill>
        </p:spPr>
      </p:sp>
      <p:grpSp>
        <p:nvGrpSpPr>
          <p:cNvPr name="Group 31" id="31"/>
          <p:cNvGrpSpPr/>
          <p:nvPr/>
        </p:nvGrpSpPr>
        <p:grpSpPr>
          <a:xfrm rot="0">
            <a:off x="4081618" y="3811411"/>
            <a:ext cx="2801304" cy="360450"/>
            <a:chOff x="0" y="0"/>
            <a:chExt cx="3158414" cy="406400"/>
          </a:xfrm>
        </p:grpSpPr>
        <p:sp>
          <p:nvSpPr>
            <p:cNvPr name="Freeform 32" id="32"/>
            <p:cNvSpPr/>
            <p:nvPr/>
          </p:nvSpPr>
          <p:spPr>
            <a:xfrm flipH="false" flipV="false" rot="0">
              <a:off x="17780" y="22860"/>
              <a:ext cx="3133014" cy="360680"/>
            </a:xfrm>
            <a:custGeom>
              <a:avLst/>
              <a:gdLst/>
              <a:ahLst/>
              <a:cxnLst/>
              <a:rect r="r" b="b" t="t" l="l"/>
              <a:pathLst>
                <a:path h="360680" w="3133014">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name="Group 33" id="33"/>
          <p:cNvGrpSpPr/>
          <p:nvPr/>
        </p:nvGrpSpPr>
        <p:grpSpPr>
          <a:xfrm rot="0">
            <a:off x="5752589" y="4923122"/>
            <a:ext cx="2765657" cy="360450"/>
            <a:chOff x="0" y="0"/>
            <a:chExt cx="3118222" cy="406400"/>
          </a:xfrm>
        </p:grpSpPr>
        <p:sp>
          <p:nvSpPr>
            <p:cNvPr name="Freeform 34" id="34"/>
            <p:cNvSpPr/>
            <p:nvPr/>
          </p:nvSpPr>
          <p:spPr>
            <a:xfrm flipH="false" flipV="false" rot="0">
              <a:off x="17780" y="22860"/>
              <a:ext cx="3092822" cy="360680"/>
            </a:xfrm>
            <a:custGeom>
              <a:avLst/>
              <a:gdLst/>
              <a:ahLst/>
              <a:cxnLst/>
              <a:rect r="r" b="b" t="t" l="l"/>
              <a:pathLst>
                <a:path h="360680" w="3092822">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name="Group 35" id="35"/>
          <p:cNvGrpSpPr/>
          <p:nvPr/>
        </p:nvGrpSpPr>
        <p:grpSpPr>
          <a:xfrm rot="0">
            <a:off x="6734380" y="6035580"/>
            <a:ext cx="2897528" cy="360450"/>
            <a:chOff x="0" y="0"/>
            <a:chExt cx="3266904" cy="406400"/>
          </a:xfrm>
        </p:grpSpPr>
        <p:sp>
          <p:nvSpPr>
            <p:cNvPr name="Freeform 36" id="36"/>
            <p:cNvSpPr/>
            <p:nvPr/>
          </p:nvSpPr>
          <p:spPr>
            <a:xfrm flipH="false" flipV="false" rot="0">
              <a:off x="17780" y="22860"/>
              <a:ext cx="3241504" cy="360680"/>
            </a:xfrm>
            <a:custGeom>
              <a:avLst/>
              <a:gdLst/>
              <a:ahLst/>
              <a:cxnLst/>
              <a:rect r="r" b="b" t="t" l="l"/>
              <a:pathLst>
                <a:path h="360680" w="3241504">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name="Group 37" id="37"/>
          <p:cNvGrpSpPr/>
          <p:nvPr/>
        </p:nvGrpSpPr>
        <p:grpSpPr>
          <a:xfrm rot="0">
            <a:off x="10947347" y="8216781"/>
            <a:ext cx="4125981" cy="360450"/>
            <a:chOff x="0" y="0"/>
            <a:chExt cx="4651960" cy="406400"/>
          </a:xfrm>
        </p:grpSpPr>
        <p:sp>
          <p:nvSpPr>
            <p:cNvPr name="Freeform 38" id="38"/>
            <p:cNvSpPr/>
            <p:nvPr/>
          </p:nvSpPr>
          <p:spPr>
            <a:xfrm flipH="false" flipV="false" rot="0">
              <a:off x="17780" y="22860"/>
              <a:ext cx="4626560" cy="360680"/>
            </a:xfrm>
            <a:custGeom>
              <a:avLst/>
              <a:gdLst/>
              <a:ahLst/>
              <a:cxnLst/>
              <a:rect r="r" b="b" t="t" l="l"/>
              <a:pathLst>
                <a:path h="360680" w="462656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name="Group 39" id="39"/>
          <p:cNvGrpSpPr/>
          <p:nvPr/>
        </p:nvGrpSpPr>
        <p:grpSpPr>
          <a:xfrm rot="0">
            <a:off x="5862404" y="7129931"/>
            <a:ext cx="6639143" cy="360450"/>
            <a:chOff x="0" y="0"/>
            <a:chExt cx="7485498" cy="406400"/>
          </a:xfrm>
        </p:grpSpPr>
        <p:sp>
          <p:nvSpPr>
            <p:cNvPr name="Freeform 40" id="40"/>
            <p:cNvSpPr/>
            <p:nvPr/>
          </p:nvSpPr>
          <p:spPr>
            <a:xfrm flipH="false" flipV="false" rot="0">
              <a:off x="17780" y="22860"/>
              <a:ext cx="7460098" cy="360680"/>
            </a:xfrm>
            <a:custGeom>
              <a:avLst/>
              <a:gdLst/>
              <a:ahLst/>
              <a:cxnLst/>
              <a:rect r="r" b="b" t="t" l="l"/>
              <a:pathLst>
                <a:path h="360680" w="7460098">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sp>
        <p:nvSpPr>
          <p:cNvPr name="Freeform 41" id="41"/>
          <p:cNvSpPr/>
          <p:nvPr/>
        </p:nvSpPr>
        <p:spPr>
          <a:xfrm flipH="false" flipV="false" rot="0">
            <a:off x="15597307" y="8073779"/>
            <a:ext cx="3323986" cy="2213221"/>
          </a:xfrm>
          <a:custGeom>
            <a:avLst/>
            <a:gdLst/>
            <a:ahLst/>
            <a:cxnLst/>
            <a:rect r="r" b="b" t="t" l="l"/>
            <a:pathLst>
              <a:path h="2213221" w="3323986">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2" id="42"/>
          <p:cNvSpPr txBox="true"/>
          <p:nvPr/>
        </p:nvSpPr>
        <p:spPr>
          <a:xfrm rot="0">
            <a:off x="7030722" y="962025"/>
            <a:ext cx="4226555" cy="745345"/>
          </a:xfrm>
          <a:prstGeom prst="rect">
            <a:avLst/>
          </a:prstGeom>
        </p:spPr>
        <p:txBody>
          <a:bodyPr anchor="t" rtlCol="false" tIns="0" lIns="0" bIns="0" rIns="0">
            <a:spAutoFit/>
          </a:bodyPr>
          <a:lstStyle/>
          <a:p>
            <a:pPr algn="ctr">
              <a:lnSpc>
                <a:spcPts val="6167"/>
              </a:lnSpc>
              <a:spcBef>
                <a:spcPct val="0"/>
              </a:spcBef>
            </a:pPr>
            <a:r>
              <a:rPr lang="en-US" sz="4405">
                <a:solidFill>
                  <a:srgbClr val="474747"/>
                </a:solidFill>
                <a:ea typeface="Source Han Sans KR Bold"/>
              </a:rPr>
              <a:t>프로젝트 일정</a:t>
            </a:r>
          </a:p>
        </p:txBody>
      </p:sp>
      <p:sp>
        <p:nvSpPr>
          <p:cNvPr name="TextBox 43" id="43"/>
          <p:cNvSpPr txBox="true"/>
          <p:nvPr/>
        </p:nvSpPr>
        <p:spPr>
          <a:xfrm rot="0">
            <a:off x="7030722" y="1919663"/>
            <a:ext cx="4226555" cy="364490"/>
          </a:xfrm>
          <a:prstGeom prst="rect">
            <a:avLst/>
          </a:prstGeom>
        </p:spPr>
        <p:txBody>
          <a:bodyPr anchor="t" rtlCol="false" tIns="0" lIns="0" bIns="0" rIns="0">
            <a:spAutoFit/>
          </a:bodyPr>
          <a:lstStyle/>
          <a:p>
            <a:pPr algn="ctr">
              <a:lnSpc>
                <a:spcPts val="3062"/>
              </a:lnSpc>
            </a:pPr>
            <a:r>
              <a:rPr lang="en-US" sz="2187" spc="109">
                <a:solidFill>
                  <a:srgbClr val="191919"/>
                </a:solidFill>
                <a:latin typeface="Aileron"/>
              </a:rPr>
              <a:t>2025.12</a:t>
            </a:r>
          </a:p>
        </p:txBody>
      </p:sp>
      <p:grpSp>
        <p:nvGrpSpPr>
          <p:cNvPr name="Group 44" id="44"/>
          <p:cNvGrpSpPr/>
          <p:nvPr/>
        </p:nvGrpSpPr>
        <p:grpSpPr>
          <a:xfrm rot="0">
            <a:off x="1914165" y="3455316"/>
            <a:ext cx="1613003" cy="5593319"/>
            <a:chOff x="0" y="0"/>
            <a:chExt cx="674441" cy="2338722"/>
          </a:xfrm>
        </p:grpSpPr>
        <p:sp>
          <p:nvSpPr>
            <p:cNvPr name="Freeform 45" id="45"/>
            <p:cNvSpPr/>
            <p:nvPr/>
          </p:nvSpPr>
          <p:spPr>
            <a:xfrm flipH="false" flipV="false" rot="0">
              <a:off x="0" y="0"/>
              <a:ext cx="674441" cy="2338723"/>
            </a:xfrm>
            <a:custGeom>
              <a:avLst/>
              <a:gdLst/>
              <a:ahLst/>
              <a:cxnLst/>
              <a:rect r="r" b="b" t="t" l="l"/>
              <a:pathLst>
                <a:path h="2338723" w="674441">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name="TextBox 46" id="46"/>
            <p:cNvSpPr txBox="true"/>
            <p:nvPr/>
          </p:nvSpPr>
          <p:spPr>
            <a:xfrm>
              <a:off x="0" y="-47625"/>
              <a:ext cx="674441" cy="2386347"/>
            </a:xfrm>
            <a:prstGeom prst="rect">
              <a:avLst/>
            </a:prstGeom>
          </p:spPr>
          <p:txBody>
            <a:bodyPr anchor="ctr" rtlCol="false" tIns="254000" lIns="254000" bIns="254000" rIns="254000"/>
            <a:lstStyle/>
            <a:p>
              <a:pPr algn="ctr">
                <a:lnSpc>
                  <a:spcPts val="2100"/>
                </a:lnSpc>
              </a:pPr>
            </a:p>
          </p:txBody>
        </p:sp>
      </p:grpSp>
      <p:sp>
        <p:nvSpPr>
          <p:cNvPr name="TextBox 47" id="47"/>
          <p:cNvSpPr txBox="true"/>
          <p:nvPr/>
        </p:nvSpPr>
        <p:spPr>
          <a:xfrm rot="0">
            <a:off x="1973723" y="3798750"/>
            <a:ext cx="1430997" cy="381114"/>
          </a:xfrm>
          <a:prstGeom prst="rect">
            <a:avLst/>
          </a:prstGeom>
        </p:spPr>
        <p:txBody>
          <a:bodyPr anchor="t" rtlCol="false" tIns="0" lIns="0" bIns="0" rIns="0">
            <a:spAutoFit/>
          </a:bodyPr>
          <a:lstStyle/>
          <a:p>
            <a:pPr algn="ctr">
              <a:lnSpc>
                <a:spcPts val="3143"/>
              </a:lnSpc>
            </a:pPr>
            <a:r>
              <a:rPr lang="en-US" sz="2245" spc="112">
                <a:solidFill>
                  <a:srgbClr val="191919"/>
                </a:solidFill>
                <a:ea typeface="Aileron"/>
              </a:rPr>
              <a:t>기획</a:t>
            </a:r>
          </a:p>
        </p:txBody>
      </p:sp>
      <p:sp>
        <p:nvSpPr>
          <p:cNvPr name="TextBox 48" id="48"/>
          <p:cNvSpPr txBox="true"/>
          <p:nvPr/>
        </p:nvSpPr>
        <p:spPr>
          <a:xfrm rot="0">
            <a:off x="1973723" y="4910462"/>
            <a:ext cx="1430997" cy="381114"/>
          </a:xfrm>
          <a:prstGeom prst="rect">
            <a:avLst/>
          </a:prstGeom>
        </p:spPr>
        <p:txBody>
          <a:bodyPr anchor="t" rtlCol="false" tIns="0" lIns="0" bIns="0" rIns="0">
            <a:spAutoFit/>
          </a:bodyPr>
          <a:lstStyle/>
          <a:p>
            <a:pPr algn="ctr">
              <a:lnSpc>
                <a:spcPts val="3143"/>
              </a:lnSpc>
            </a:pPr>
            <a:r>
              <a:rPr lang="en-US" sz="2245" spc="112">
                <a:solidFill>
                  <a:srgbClr val="191919"/>
                </a:solidFill>
                <a:ea typeface="Aileron"/>
              </a:rPr>
              <a:t>팀구성</a:t>
            </a:r>
          </a:p>
        </p:txBody>
      </p:sp>
      <p:sp>
        <p:nvSpPr>
          <p:cNvPr name="TextBox 49" id="49"/>
          <p:cNvSpPr txBox="true"/>
          <p:nvPr/>
        </p:nvSpPr>
        <p:spPr>
          <a:xfrm rot="0">
            <a:off x="1973723" y="6022920"/>
            <a:ext cx="1430997" cy="381114"/>
          </a:xfrm>
          <a:prstGeom prst="rect">
            <a:avLst/>
          </a:prstGeom>
        </p:spPr>
        <p:txBody>
          <a:bodyPr anchor="t" rtlCol="false" tIns="0" lIns="0" bIns="0" rIns="0">
            <a:spAutoFit/>
          </a:bodyPr>
          <a:lstStyle/>
          <a:p>
            <a:pPr algn="ctr">
              <a:lnSpc>
                <a:spcPts val="3143"/>
              </a:lnSpc>
            </a:pPr>
            <a:r>
              <a:rPr lang="en-US" sz="2245" spc="112">
                <a:solidFill>
                  <a:srgbClr val="191919"/>
                </a:solidFill>
                <a:ea typeface="Aileron"/>
              </a:rPr>
              <a:t>개발</a:t>
            </a:r>
          </a:p>
        </p:txBody>
      </p:sp>
      <p:sp>
        <p:nvSpPr>
          <p:cNvPr name="TextBox 50" id="50"/>
          <p:cNvSpPr txBox="true"/>
          <p:nvPr/>
        </p:nvSpPr>
        <p:spPr>
          <a:xfrm rot="0">
            <a:off x="1973723" y="7117271"/>
            <a:ext cx="1430997" cy="381114"/>
          </a:xfrm>
          <a:prstGeom prst="rect">
            <a:avLst/>
          </a:prstGeom>
        </p:spPr>
        <p:txBody>
          <a:bodyPr anchor="t" rtlCol="false" tIns="0" lIns="0" bIns="0" rIns="0">
            <a:spAutoFit/>
          </a:bodyPr>
          <a:lstStyle/>
          <a:p>
            <a:pPr algn="ctr">
              <a:lnSpc>
                <a:spcPts val="3143"/>
              </a:lnSpc>
            </a:pPr>
            <a:r>
              <a:rPr lang="en-US" sz="2245" spc="112">
                <a:solidFill>
                  <a:srgbClr val="191919"/>
                </a:solidFill>
                <a:ea typeface="Aileron"/>
              </a:rPr>
              <a:t>확인</a:t>
            </a:r>
          </a:p>
        </p:txBody>
      </p:sp>
      <p:sp>
        <p:nvSpPr>
          <p:cNvPr name="TextBox 51" id="51"/>
          <p:cNvSpPr txBox="true"/>
          <p:nvPr/>
        </p:nvSpPr>
        <p:spPr>
          <a:xfrm rot="0">
            <a:off x="1973723" y="8204121"/>
            <a:ext cx="1430997" cy="381114"/>
          </a:xfrm>
          <a:prstGeom prst="rect">
            <a:avLst/>
          </a:prstGeom>
        </p:spPr>
        <p:txBody>
          <a:bodyPr anchor="t" rtlCol="false" tIns="0" lIns="0" bIns="0" rIns="0">
            <a:spAutoFit/>
          </a:bodyPr>
          <a:lstStyle/>
          <a:p>
            <a:pPr algn="ctr">
              <a:lnSpc>
                <a:spcPts val="3143"/>
              </a:lnSpc>
            </a:pPr>
            <a:r>
              <a:rPr lang="en-US" sz="2245" spc="112">
                <a:solidFill>
                  <a:srgbClr val="191919"/>
                </a:solidFill>
                <a:ea typeface="Aileron"/>
              </a:rPr>
              <a:t>리뷰</a:t>
            </a:r>
          </a:p>
        </p:txBody>
      </p:sp>
      <p:sp>
        <p:nvSpPr>
          <p:cNvPr name="TextBox 52" id="52"/>
          <p:cNvSpPr txBox="true"/>
          <p:nvPr/>
        </p:nvSpPr>
        <p:spPr>
          <a:xfrm rot="0">
            <a:off x="4467715" y="2855652"/>
            <a:ext cx="2227327" cy="368396"/>
          </a:xfrm>
          <a:prstGeom prst="rect">
            <a:avLst/>
          </a:prstGeom>
        </p:spPr>
        <p:txBody>
          <a:bodyPr anchor="t" rtlCol="false" tIns="0" lIns="0" bIns="0" rIns="0">
            <a:spAutoFit/>
          </a:bodyPr>
          <a:lstStyle/>
          <a:p>
            <a:pPr algn="ctr">
              <a:lnSpc>
                <a:spcPts val="2919"/>
              </a:lnSpc>
            </a:pPr>
            <a:r>
              <a:rPr lang="en-US" sz="2245" spc="112">
                <a:solidFill>
                  <a:srgbClr val="191919"/>
                </a:solidFill>
                <a:latin typeface="Aileron Ultra-Bold"/>
                <a:ea typeface="Aileron Ultra-Bold"/>
              </a:rPr>
              <a:t>9월</a:t>
            </a:r>
          </a:p>
        </p:txBody>
      </p:sp>
      <p:sp>
        <p:nvSpPr>
          <p:cNvPr name="TextBox 53" id="53"/>
          <p:cNvSpPr txBox="true"/>
          <p:nvPr/>
        </p:nvSpPr>
        <p:spPr>
          <a:xfrm rot="0">
            <a:off x="7404582" y="2855652"/>
            <a:ext cx="2227327" cy="368396"/>
          </a:xfrm>
          <a:prstGeom prst="rect">
            <a:avLst/>
          </a:prstGeom>
        </p:spPr>
        <p:txBody>
          <a:bodyPr anchor="t" rtlCol="false" tIns="0" lIns="0" bIns="0" rIns="0">
            <a:spAutoFit/>
          </a:bodyPr>
          <a:lstStyle/>
          <a:p>
            <a:pPr algn="ctr">
              <a:lnSpc>
                <a:spcPts val="2919"/>
              </a:lnSpc>
            </a:pPr>
            <a:r>
              <a:rPr lang="en-US" sz="2245" spc="112">
                <a:solidFill>
                  <a:srgbClr val="191919"/>
                </a:solidFill>
                <a:latin typeface="Aileron Ultra-Bold"/>
                <a:ea typeface="Aileron Ultra-Bold"/>
              </a:rPr>
              <a:t>10월</a:t>
            </a:r>
          </a:p>
        </p:txBody>
      </p:sp>
      <p:sp>
        <p:nvSpPr>
          <p:cNvPr name="TextBox 54" id="54"/>
          <p:cNvSpPr txBox="true"/>
          <p:nvPr/>
        </p:nvSpPr>
        <p:spPr>
          <a:xfrm rot="0">
            <a:off x="10312320" y="2855652"/>
            <a:ext cx="2227327" cy="368396"/>
          </a:xfrm>
          <a:prstGeom prst="rect">
            <a:avLst/>
          </a:prstGeom>
        </p:spPr>
        <p:txBody>
          <a:bodyPr anchor="t" rtlCol="false" tIns="0" lIns="0" bIns="0" rIns="0">
            <a:spAutoFit/>
          </a:bodyPr>
          <a:lstStyle/>
          <a:p>
            <a:pPr algn="ctr">
              <a:lnSpc>
                <a:spcPts val="2919"/>
              </a:lnSpc>
            </a:pPr>
            <a:r>
              <a:rPr lang="en-US" sz="2245" spc="112">
                <a:solidFill>
                  <a:srgbClr val="191919"/>
                </a:solidFill>
                <a:latin typeface="Aileron Ultra-Bold"/>
                <a:ea typeface="Aileron Ultra-Bold"/>
              </a:rPr>
              <a:t>11월</a:t>
            </a:r>
          </a:p>
        </p:txBody>
      </p:sp>
      <p:sp>
        <p:nvSpPr>
          <p:cNvPr name="TextBox 55" id="55"/>
          <p:cNvSpPr txBox="true"/>
          <p:nvPr/>
        </p:nvSpPr>
        <p:spPr>
          <a:xfrm rot="0">
            <a:off x="13171792" y="2926458"/>
            <a:ext cx="2227327" cy="368396"/>
          </a:xfrm>
          <a:prstGeom prst="rect">
            <a:avLst/>
          </a:prstGeom>
        </p:spPr>
        <p:txBody>
          <a:bodyPr anchor="t" rtlCol="false" tIns="0" lIns="0" bIns="0" rIns="0">
            <a:spAutoFit/>
          </a:bodyPr>
          <a:lstStyle/>
          <a:p>
            <a:pPr algn="ctr">
              <a:lnSpc>
                <a:spcPts val="2919"/>
              </a:lnSpc>
            </a:pPr>
            <a:r>
              <a:rPr lang="en-US" sz="2245" spc="112">
                <a:solidFill>
                  <a:srgbClr val="191919"/>
                </a:solidFill>
                <a:latin typeface="Aileron Ultra-Bold"/>
                <a:ea typeface="Aileron Ultra-Bold"/>
              </a:rPr>
              <a:t>12월</a:t>
            </a:r>
          </a:p>
        </p:txBody>
      </p:sp>
      <p:sp>
        <p:nvSpPr>
          <p:cNvPr name="TextBox 56" id="56"/>
          <p:cNvSpPr txBox="true"/>
          <p:nvPr/>
        </p:nvSpPr>
        <p:spPr>
          <a:xfrm rot="0">
            <a:off x="2005168" y="2858847"/>
            <a:ext cx="1430997" cy="362007"/>
          </a:xfrm>
          <a:prstGeom prst="rect">
            <a:avLst/>
          </a:prstGeom>
        </p:spPr>
        <p:txBody>
          <a:bodyPr anchor="t" rtlCol="false" tIns="0" lIns="0" bIns="0" rIns="0">
            <a:spAutoFit/>
          </a:bodyPr>
          <a:lstStyle/>
          <a:p>
            <a:pPr algn="ctr">
              <a:lnSpc>
                <a:spcPts val="2919"/>
              </a:lnSpc>
            </a:pPr>
            <a:r>
              <a:rPr lang="en-US" sz="2245" spc="112">
                <a:solidFill>
                  <a:srgbClr val="191919"/>
                </a:solidFill>
                <a:ea typeface="Aileron Ultra-Bold"/>
              </a:rPr>
              <a:t>업무</a:t>
            </a:r>
          </a:p>
        </p:txBody>
      </p:sp>
      <p:sp>
        <p:nvSpPr>
          <p:cNvPr name="TextBox 57" id="57"/>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617820" y="615017"/>
            <a:ext cx="7377935" cy="9056966"/>
            <a:chOff x="0" y="0"/>
            <a:chExt cx="3191741" cy="3918101"/>
          </a:xfrm>
        </p:grpSpPr>
        <p:sp>
          <p:nvSpPr>
            <p:cNvPr name="Freeform 12" id="12"/>
            <p:cNvSpPr/>
            <p:nvPr/>
          </p:nvSpPr>
          <p:spPr>
            <a:xfrm flipH="false" flipV="false" rot="0">
              <a:off x="0" y="0"/>
              <a:ext cx="3191741" cy="3918101"/>
            </a:xfrm>
            <a:custGeom>
              <a:avLst/>
              <a:gdLst/>
              <a:ahLst/>
              <a:cxnLst/>
              <a:rect r="r" b="b" t="t" l="l"/>
              <a:pathLst>
                <a:path h="3918101" w="3191741">
                  <a:moveTo>
                    <a:pt x="0" y="0"/>
                  </a:moveTo>
                  <a:lnTo>
                    <a:pt x="3191741" y="0"/>
                  </a:lnTo>
                  <a:lnTo>
                    <a:pt x="3191741" y="3918101"/>
                  </a:lnTo>
                  <a:lnTo>
                    <a:pt x="0" y="3918101"/>
                  </a:lnTo>
                  <a:close/>
                </a:path>
              </a:pathLst>
            </a:custGeom>
            <a:solidFill>
              <a:srgbClr val="E9F6FF"/>
            </a:solidFill>
          </p:spPr>
        </p:sp>
        <p:sp>
          <p:nvSpPr>
            <p:cNvPr name="TextBox 13" id="13"/>
            <p:cNvSpPr txBox="true"/>
            <p:nvPr/>
          </p:nvSpPr>
          <p:spPr>
            <a:xfrm>
              <a:off x="0" y="-47625"/>
              <a:ext cx="3191741" cy="3965726"/>
            </a:xfrm>
            <a:prstGeom prst="rect">
              <a:avLst/>
            </a:prstGeom>
          </p:spPr>
          <p:txBody>
            <a:bodyPr anchor="ctr" rtlCol="false" tIns="254000" lIns="254000" bIns="254000" rIns="254000"/>
            <a:lstStyle/>
            <a:p>
              <a:pPr algn="ctr">
                <a:lnSpc>
                  <a:spcPts val="2100"/>
                </a:lnSpc>
              </a:pPr>
            </a:p>
          </p:txBody>
        </p:sp>
      </p:grpSp>
      <p:pic>
        <p:nvPicPr>
          <p:cNvPr name="Picture 14" id="14"/>
          <p:cNvPicPr>
            <a:picLocks noChangeAspect="true"/>
          </p:cNvPicPr>
          <p:nvPr/>
        </p:nvPicPr>
        <p:blipFill>
          <a:blip r:embed="rId2"/>
          <a:stretch>
            <a:fillRect/>
          </a:stretch>
        </p:blipFill>
        <p:spPr>
          <a:xfrm rot="0">
            <a:off x="9047736" y="1962615"/>
            <a:ext cx="7854458" cy="7550247"/>
          </a:xfrm>
          <a:prstGeom prst="rect">
            <a:avLst/>
          </a:prstGeom>
        </p:spPr>
      </p:pic>
      <p:sp>
        <p:nvSpPr>
          <p:cNvPr name="Freeform 15" id="15"/>
          <p:cNvSpPr/>
          <p:nvPr/>
        </p:nvSpPr>
        <p:spPr>
          <a:xfrm flipH="false" flipV="false" rot="0">
            <a:off x="6213032" y="7063430"/>
            <a:ext cx="1378932" cy="1663186"/>
          </a:xfrm>
          <a:custGeom>
            <a:avLst/>
            <a:gdLst/>
            <a:ahLst/>
            <a:cxnLst/>
            <a:rect r="r" b="b" t="t" l="l"/>
            <a:pathLst>
              <a:path h="1663186" w="1378932">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06</a:t>
            </a:r>
          </a:p>
        </p:txBody>
      </p:sp>
      <p:sp>
        <p:nvSpPr>
          <p:cNvPr name="TextBox 17" id="17"/>
          <p:cNvSpPr txBox="true"/>
          <p:nvPr/>
        </p:nvSpPr>
        <p:spPr>
          <a:xfrm rot="0">
            <a:off x="1086550" y="2702878"/>
            <a:ext cx="5459217" cy="333756"/>
          </a:xfrm>
          <a:prstGeom prst="rect">
            <a:avLst/>
          </a:prstGeom>
        </p:spPr>
        <p:txBody>
          <a:bodyPr anchor="t" rtlCol="false" tIns="0" lIns="0" bIns="0" rIns="0">
            <a:spAutoFit/>
          </a:bodyPr>
          <a:lstStyle/>
          <a:p>
            <a:pPr>
              <a:lnSpc>
                <a:spcPts val="2666"/>
              </a:lnSpc>
            </a:pPr>
            <a:r>
              <a:rPr lang="en-US" sz="2099">
                <a:solidFill>
                  <a:srgbClr val="3D3D3D"/>
                </a:solidFill>
                <a:ea typeface="Nanum Gothic Bold"/>
              </a:rPr>
              <a:t>기대효과  세부내용을  입력해주세요</a:t>
            </a:r>
          </a:p>
        </p:txBody>
      </p:sp>
      <p:sp>
        <p:nvSpPr>
          <p:cNvPr name="TextBox 18" id="18"/>
          <p:cNvSpPr txBox="true"/>
          <p:nvPr/>
        </p:nvSpPr>
        <p:spPr>
          <a:xfrm rot="0">
            <a:off x="928721" y="3308185"/>
            <a:ext cx="5907103" cy="1431798"/>
          </a:xfrm>
          <a:prstGeom prst="rect">
            <a:avLst/>
          </a:prstGeom>
        </p:spPr>
        <p:txBody>
          <a:bodyPr anchor="t" rtlCol="false" tIns="0" lIns="0" bIns="0" rIns="0">
            <a:spAutoFit/>
          </a:bodyPr>
          <a:lstStyle/>
          <a:p>
            <a:pPr marL="388618" indent="-194309" lvl="1">
              <a:lnSpc>
                <a:spcPts val="2285"/>
              </a:lnSpc>
              <a:buFont typeface="Arial"/>
              <a:buChar char="•"/>
            </a:pPr>
            <a:r>
              <a:rPr lang="en-US" sz="1799">
                <a:solidFill>
                  <a:srgbClr val="3D3D3D"/>
                </a:solidFill>
                <a:ea typeface="Nanum Gothic Bold"/>
              </a:rPr>
              <a:t>비즈니스 수익과 총 경비 간의 비교 현황을 </a:t>
            </a:r>
          </a:p>
          <a:p>
            <a:pPr marL="388618" indent="-194309" lvl="1">
              <a:lnSpc>
                <a:spcPts val="2285"/>
              </a:lnSpc>
              <a:buFont typeface="Arial"/>
              <a:buChar char="•"/>
            </a:pPr>
            <a:r>
              <a:rPr lang="en-US" sz="1799">
                <a:solidFill>
                  <a:srgbClr val="3D3D3D"/>
                </a:solidFill>
                <a:latin typeface="Nanum Gothic Bold"/>
                <a:ea typeface="Nanum Gothic Bold"/>
              </a:rPr>
              <a:t>반영하려면 차트를 수정하세요.</a:t>
            </a:r>
          </a:p>
          <a:p>
            <a:pPr>
              <a:lnSpc>
                <a:spcPts val="2285"/>
              </a:lnSpc>
            </a:pPr>
          </a:p>
          <a:p>
            <a:pPr marL="388618" indent="-194309" lvl="1">
              <a:lnSpc>
                <a:spcPts val="2285"/>
              </a:lnSpc>
              <a:buFont typeface="Arial"/>
              <a:buChar char="•"/>
            </a:pPr>
            <a:r>
              <a:rPr lang="en-US" sz="1799">
                <a:solidFill>
                  <a:srgbClr val="3D3D3D"/>
                </a:solidFill>
                <a:latin typeface="Nanum Gothic Bold"/>
                <a:ea typeface="Nanum Gothic Bold"/>
              </a:rPr>
              <a:t>관찰 결과를 간결하게 설명하세요.</a:t>
            </a:r>
          </a:p>
          <a:p>
            <a:pPr>
              <a:lnSpc>
                <a:spcPts val="2285"/>
              </a:lnSpc>
            </a:pPr>
          </a:p>
        </p:txBody>
      </p:sp>
      <p:sp>
        <p:nvSpPr>
          <p:cNvPr name="TextBox 19" id="19"/>
          <p:cNvSpPr txBox="true"/>
          <p:nvPr/>
        </p:nvSpPr>
        <p:spPr>
          <a:xfrm rot="0">
            <a:off x="1115125" y="1379102"/>
            <a:ext cx="6041232" cy="745345"/>
          </a:xfrm>
          <a:prstGeom prst="rect">
            <a:avLst/>
          </a:prstGeom>
        </p:spPr>
        <p:txBody>
          <a:bodyPr anchor="t" rtlCol="false" tIns="0" lIns="0" bIns="0" rIns="0">
            <a:spAutoFit/>
          </a:bodyPr>
          <a:lstStyle/>
          <a:p>
            <a:pPr>
              <a:lnSpc>
                <a:spcPts val="6167"/>
              </a:lnSpc>
              <a:spcBef>
                <a:spcPct val="0"/>
              </a:spcBef>
            </a:pPr>
            <a:r>
              <a:rPr lang="en-US" sz="4405">
                <a:solidFill>
                  <a:srgbClr val="474747"/>
                </a:solidFill>
                <a:ea typeface="Source Han Sans KR Bold"/>
              </a:rPr>
              <a:t>제목을 적어주세요</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628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234306"/>
            <a:chOff x="0" y="0"/>
            <a:chExt cx="7911505" cy="2264394"/>
          </a:xfrm>
        </p:grpSpPr>
        <p:sp>
          <p:nvSpPr>
            <p:cNvPr name="Freeform 3" id="3"/>
            <p:cNvSpPr/>
            <p:nvPr/>
          </p:nvSpPr>
          <p:spPr>
            <a:xfrm flipH="false" flipV="false" rot="0">
              <a:off x="0" y="0"/>
              <a:ext cx="7911505" cy="2264394"/>
            </a:xfrm>
            <a:custGeom>
              <a:avLst/>
              <a:gdLst/>
              <a:ahLst/>
              <a:cxnLst/>
              <a:rect r="r" b="b" t="t" l="l"/>
              <a:pathLst>
                <a:path h="2264394" w="7911505">
                  <a:moveTo>
                    <a:pt x="0" y="0"/>
                  </a:moveTo>
                  <a:lnTo>
                    <a:pt x="7911505" y="0"/>
                  </a:lnTo>
                  <a:lnTo>
                    <a:pt x="7911505" y="2264394"/>
                  </a:lnTo>
                  <a:lnTo>
                    <a:pt x="0" y="2264394"/>
                  </a:lnTo>
                  <a:close/>
                </a:path>
              </a:pathLst>
            </a:custGeom>
            <a:solidFill>
              <a:srgbClr val="4E92B4"/>
            </a:solidFill>
          </p:spPr>
        </p:sp>
        <p:sp>
          <p:nvSpPr>
            <p:cNvPr name="TextBox 4" id="4"/>
            <p:cNvSpPr txBox="true"/>
            <p:nvPr/>
          </p:nvSpPr>
          <p:spPr>
            <a:xfrm>
              <a:off x="0" y="-47625"/>
              <a:ext cx="7911505" cy="2312019"/>
            </a:xfrm>
            <a:prstGeom prst="rect">
              <a:avLst/>
            </a:prstGeom>
          </p:spPr>
          <p:txBody>
            <a:bodyPr anchor="ctr" rtlCol="false" tIns="254000" lIns="254000" bIns="254000" rIns="254000"/>
            <a:lstStyle/>
            <a:p>
              <a:pPr algn="ctr">
                <a:lnSpc>
                  <a:spcPts val="2100"/>
                </a:lnSpc>
              </a:pPr>
            </a:p>
          </p:txBody>
        </p:sp>
      </p:grpSp>
      <p:grpSp>
        <p:nvGrpSpPr>
          <p:cNvPr name="Group 5" id="5"/>
          <p:cNvGrpSpPr/>
          <p:nvPr/>
        </p:nvGrpSpPr>
        <p:grpSpPr>
          <a:xfrm rot="0">
            <a:off x="617820" y="615017"/>
            <a:ext cx="17052359" cy="9056966"/>
            <a:chOff x="0" y="0"/>
            <a:chExt cx="7376959" cy="3918101"/>
          </a:xfrm>
        </p:grpSpPr>
        <p:sp>
          <p:nvSpPr>
            <p:cNvPr name="Freeform 6" id="6"/>
            <p:cNvSpPr/>
            <p:nvPr/>
          </p:nvSpPr>
          <p:spPr>
            <a:xfrm flipH="false" flipV="false" rot="0">
              <a:off x="0" y="0"/>
              <a:ext cx="7376959" cy="3918101"/>
            </a:xfrm>
            <a:custGeom>
              <a:avLst/>
              <a:gdLst/>
              <a:ahLst/>
              <a:cxnLst/>
              <a:rect r="r" b="b" t="t" l="l"/>
              <a:pathLst>
                <a:path h="3918101" w="7376959">
                  <a:moveTo>
                    <a:pt x="0" y="0"/>
                  </a:moveTo>
                  <a:lnTo>
                    <a:pt x="7376959" y="0"/>
                  </a:lnTo>
                  <a:lnTo>
                    <a:pt x="7376959" y="3918101"/>
                  </a:lnTo>
                  <a:lnTo>
                    <a:pt x="0" y="3918101"/>
                  </a:lnTo>
                  <a:close/>
                </a:path>
              </a:pathLst>
            </a:custGeom>
            <a:solidFill>
              <a:srgbClr val="FFFFFF"/>
            </a:solidFill>
          </p:spPr>
        </p:sp>
        <p:sp>
          <p:nvSpPr>
            <p:cNvPr name="TextBox 7" id="7"/>
            <p:cNvSpPr txBox="true"/>
            <p:nvPr/>
          </p:nvSpPr>
          <p:spPr>
            <a:xfrm>
              <a:off x="0" y="-47625"/>
              <a:ext cx="7376959" cy="3965726"/>
            </a:xfrm>
            <a:prstGeom prst="rect">
              <a:avLst/>
            </a:prstGeom>
          </p:spPr>
          <p:txBody>
            <a:bodyPr anchor="ctr" rtlCol="false" tIns="254000" lIns="254000" bIns="254000" rIns="254000"/>
            <a:lstStyle/>
            <a:p>
              <a:pPr algn="ctr">
                <a:lnSpc>
                  <a:spcPts val="2100"/>
                </a:lnSpc>
              </a:pPr>
            </a:p>
          </p:txBody>
        </p:sp>
      </p:grpSp>
      <p:grpSp>
        <p:nvGrpSpPr>
          <p:cNvPr name="Group 8" id="8"/>
          <p:cNvGrpSpPr/>
          <p:nvPr/>
        </p:nvGrpSpPr>
        <p:grpSpPr>
          <a:xfrm rot="-10800000">
            <a:off x="15119369" y="507913"/>
            <a:ext cx="1424364" cy="854138"/>
            <a:chOff x="0" y="0"/>
            <a:chExt cx="660400" cy="396017"/>
          </a:xfrm>
        </p:grpSpPr>
        <p:sp>
          <p:nvSpPr>
            <p:cNvPr name="Freeform 9" id="9"/>
            <p:cNvSpPr/>
            <p:nvPr/>
          </p:nvSpPr>
          <p:spPr>
            <a:xfrm flipH="false" flipV="false" rot="0">
              <a:off x="0" y="0"/>
              <a:ext cx="660400" cy="396017"/>
            </a:xfrm>
            <a:custGeom>
              <a:avLst/>
              <a:gdLst/>
              <a:ahLst/>
              <a:cxnLst/>
              <a:rect r="r" b="b" t="t" l="l"/>
              <a:pathLst>
                <a:path h="39601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name="TextBox 10" id="10"/>
            <p:cNvSpPr txBox="true"/>
            <p:nvPr/>
          </p:nvSpPr>
          <p:spPr>
            <a:xfrm>
              <a:off x="0" y="79375"/>
              <a:ext cx="660400" cy="316642"/>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5437107" y="802023"/>
            <a:ext cx="7068387" cy="745345"/>
          </a:xfrm>
          <a:prstGeom prst="rect">
            <a:avLst/>
          </a:prstGeom>
        </p:spPr>
        <p:txBody>
          <a:bodyPr anchor="t" rtlCol="false" tIns="0" lIns="0" bIns="0" rIns="0">
            <a:spAutoFit/>
          </a:bodyPr>
          <a:lstStyle/>
          <a:p>
            <a:pPr algn="ctr">
              <a:lnSpc>
                <a:spcPts val="6167"/>
              </a:lnSpc>
              <a:spcBef>
                <a:spcPct val="0"/>
              </a:spcBef>
            </a:pPr>
            <a:r>
              <a:rPr lang="en-US" sz="4405">
                <a:solidFill>
                  <a:srgbClr val="474747"/>
                </a:solidFill>
                <a:ea typeface="Source Han Sans KR Bold"/>
              </a:rPr>
              <a:t>결론 및 추진 방향</a:t>
            </a:r>
          </a:p>
        </p:txBody>
      </p:sp>
      <p:sp>
        <p:nvSpPr>
          <p:cNvPr name="TextBox 12" id="12"/>
          <p:cNvSpPr txBox="true"/>
          <p:nvPr/>
        </p:nvSpPr>
        <p:spPr>
          <a:xfrm rot="0">
            <a:off x="1988097" y="2823648"/>
            <a:ext cx="4346712" cy="333756"/>
          </a:xfrm>
          <a:prstGeom prst="rect">
            <a:avLst/>
          </a:prstGeom>
        </p:spPr>
        <p:txBody>
          <a:bodyPr anchor="t" rtlCol="false" tIns="0" lIns="0" bIns="0" rIns="0">
            <a:spAutoFit/>
          </a:bodyPr>
          <a:lstStyle/>
          <a:p>
            <a:pPr algn="r">
              <a:lnSpc>
                <a:spcPts val="2666"/>
              </a:lnSpc>
            </a:pPr>
            <a:r>
              <a:rPr lang="en-US" sz="2099">
                <a:solidFill>
                  <a:srgbClr val="3D3D3D"/>
                </a:solidFill>
                <a:ea typeface="Nanum Gothic Bold"/>
              </a:rPr>
              <a:t>세부내용을  입력해주세요</a:t>
            </a:r>
          </a:p>
        </p:txBody>
      </p:sp>
      <p:sp>
        <p:nvSpPr>
          <p:cNvPr name="TextBox 13" id="13"/>
          <p:cNvSpPr txBox="true"/>
          <p:nvPr/>
        </p:nvSpPr>
        <p:spPr>
          <a:xfrm rot="0">
            <a:off x="1019175" y="5373216"/>
            <a:ext cx="3982362" cy="333756"/>
          </a:xfrm>
          <a:prstGeom prst="rect">
            <a:avLst/>
          </a:prstGeom>
        </p:spPr>
        <p:txBody>
          <a:bodyPr anchor="t" rtlCol="false" tIns="0" lIns="0" bIns="0" rIns="0">
            <a:spAutoFit/>
          </a:bodyPr>
          <a:lstStyle/>
          <a:p>
            <a:pPr algn="r">
              <a:lnSpc>
                <a:spcPts val="2666"/>
              </a:lnSpc>
            </a:pPr>
            <a:r>
              <a:rPr lang="en-US" sz="2099">
                <a:solidFill>
                  <a:srgbClr val="3D3D3D"/>
                </a:solidFill>
                <a:ea typeface="Nanum Gothic Bold"/>
              </a:rPr>
              <a:t>세부내용을  입력해주세요</a:t>
            </a:r>
          </a:p>
        </p:txBody>
      </p:sp>
      <p:sp>
        <p:nvSpPr>
          <p:cNvPr name="TextBox 14" id="14"/>
          <p:cNvSpPr txBox="true"/>
          <p:nvPr/>
        </p:nvSpPr>
        <p:spPr>
          <a:xfrm rot="0">
            <a:off x="11346791" y="3356689"/>
            <a:ext cx="4346712" cy="333756"/>
          </a:xfrm>
          <a:prstGeom prst="rect">
            <a:avLst/>
          </a:prstGeom>
        </p:spPr>
        <p:txBody>
          <a:bodyPr anchor="t" rtlCol="false" tIns="0" lIns="0" bIns="0" rIns="0">
            <a:spAutoFit/>
          </a:bodyPr>
          <a:lstStyle/>
          <a:p>
            <a:pPr>
              <a:lnSpc>
                <a:spcPts val="2666"/>
              </a:lnSpc>
            </a:pPr>
            <a:r>
              <a:rPr lang="en-US" sz="2099">
                <a:solidFill>
                  <a:srgbClr val="3D3D3D"/>
                </a:solidFill>
                <a:ea typeface="Nanum Gothic Bold"/>
              </a:rPr>
              <a:t>세부내용을  입력해주세요</a:t>
            </a:r>
          </a:p>
        </p:txBody>
      </p:sp>
      <p:sp>
        <p:nvSpPr>
          <p:cNvPr name="TextBox 15" id="15"/>
          <p:cNvSpPr txBox="true"/>
          <p:nvPr/>
        </p:nvSpPr>
        <p:spPr>
          <a:xfrm rot="0">
            <a:off x="13482047" y="5366225"/>
            <a:ext cx="3777253" cy="333756"/>
          </a:xfrm>
          <a:prstGeom prst="rect">
            <a:avLst/>
          </a:prstGeom>
        </p:spPr>
        <p:txBody>
          <a:bodyPr anchor="t" rtlCol="false" tIns="0" lIns="0" bIns="0" rIns="0">
            <a:spAutoFit/>
          </a:bodyPr>
          <a:lstStyle/>
          <a:p>
            <a:pPr>
              <a:lnSpc>
                <a:spcPts val="2666"/>
              </a:lnSpc>
            </a:pPr>
            <a:r>
              <a:rPr lang="en-US" sz="2099">
                <a:solidFill>
                  <a:srgbClr val="3D3D3D"/>
                </a:solidFill>
                <a:ea typeface="Nanum Gothic Bold"/>
              </a:rPr>
              <a:t>세부내용을  입력해주세요</a:t>
            </a:r>
          </a:p>
        </p:txBody>
      </p:sp>
      <p:sp>
        <p:nvSpPr>
          <p:cNvPr name="TextBox 16" id="16"/>
          <p:cNvSpPr txBox="true"/>
          <p:nvPr/>
        </p:nvSpPr>
        <p:spPr>
          <a:xfrm rot="0">
            <a:off x="11746614" y="7985981"/>
            <a:ext cx="4346712" cy="333756"/>
          </a:xfrm>
          <a:prstGeom prst="rect">
            <a:avLst/>
          </a:prstGeom>
        </p:spPr>
        <p:txBody>
          <a:bodyPr anchor="t" rtlCol="false" tIns="0" lIns="0" bIns="0" rIns="0">
            <a:spAutoFit/>
          </a:bodyPr>
          <a:lstStyle/>
          <a:p>
            <a:pPr>
              <a:lnSpc>
                <a:spcPts val="2666"/>
              </a:lnSpc>
            </a:pPr>
            <a:r>
              <a:rPr lang="en-US" sz="2099">
                <a:solidFill>
                  <a:srgbClr val="3D3D3D"/>
                </a:solidFill>
                <a:ea typeface="Nanum Gothic Bold"/>
              </a:rPr>
              <a:t>세부내용을  입력해주세요</a:t>
            </a:r>
          </a:p>
        </p:txBody>
      </p:sp>
      <p:pic>
        <p:nvPicPr>
          <p:cNvPr name="Picture 17" id="17"/>
          <p:cNvPicPr>
            <a:picLocks noChangeAspect="true"/>
          </p:cNvPicPr>
          <p:nvPr/>
        </p:nvPicPr>
        <p:blipFill>
          <a:blip r:embed="rId2"/>
          <a:stretch>
            <a:fillRect/>
          </a:stretch>
        </p:blipFill>
        <p:spPr>
          <a:xfrm rot="0">
            <a:off x="4885890" y="1472203"/>
            <a:ext cx="8761417" cy="8761417"/>
          </a:xfrm>
          <a:prstGeom prst="rect">
            <a:avLst/>
          </a:prstGeom>
        </p:spPr>
      </p:pic>
      <p:sp>
        <p:nvSpPr>
          <p:cNvPr name="AutoShape 18" id="18"/>
          <p:cNvSpPr/>
          <p:nvPr/>
        </p:nvSpPr>
        <p:spPr>
          <a:xfrm>
            <a:off x="12505494" y="5533103"/>
            <a:ext cx="867057" cy="0"/>
          </a:xfrm>
          <a:prstGeom prst="line">
            <a:avLst/>
          </a:prstGeom>
          <a:ln cap="flat" w="47625">
            <a:solidFill>
              <a:srgbClr val="CFD0FA"/>
            </a:solidFill>
            <a:prstDash val="solid"/>
            <a:headEnd type="none" len="sm" w="sm"/>
            <a:tailEnd type="oval" len="lg" w="lg"/>
          </a:ln>
        </p:spPr>
      </p:sp>
      <p:sp>
        <p:nvSpPr>
          <p:cNvPr name="AutoShape 19" id="19"/>
          <p:cNvSpPr/>
          <p:nvPr/>
        </p:nvSpPr>
        <p:spPr>
          <a:xfrm>
            <a:off x="10331176" y="3540654"/>
            <a:ext cx="867057" cy="0"/>
          </a:xfrm>
          <a:prstGeom prst="line">
            <a:avLst/>
          </a:prstGeom>
          <a:ln cap="flat" w="47625">
            <a:solidFill>
              <a:srgbClr val="A3E6E4"/>
            </a:solidFill>
            <a:prstDash val="solid"/>
            <a:headEnd type="none" len="sm" w="sm"/>
            <a:tailEnd type="oval" len="lg" w="lg"/>
          </a:ln>
        </p:spPr>
      </p:sp>
      <p:sp>
        <p:nvSpPr>
          <p:cNvPr name="AutoShape 20" id="20"/>
          <p:cNvSpPr/>
          <p:nvPr/>
        </p:nvSpPr>
        <p:spPr>
          <a:xfrm>
            <a:off x="10743872" y="8154120"/>
            <a:ext cx="867057" cy="0"/>
          </a:xfrm>
          <a:prstGeom prst="line">
            <a:avLst/>
          </a:prstGeom>
          <a:ln cap="flat" w="47625">
            <a:solidFill>
              <a:srgbClr val="C3DDFF"/>
            </a:solidFill>
            <a:prstDash val="solid"/>
            <a:headEnd type="none" len="sm" w="sm"/>
            <a:tailEnd type="oval" len="lg" w="lg"/>
          </a:ln>
        </p:spPr>
      </p:sp>
      <p:sp>
        <p:nvSpPr>
          <p:cNvPr name="AutoShape 21" id="21"/>
          <p:cNvSpPr/>
          <p:nvPr/>
        </p:nvSpPr>
        <p:spPr>
          <a:xfrm flipH="true">
            <a:off x="5155978" y="5559144"/>
            <a:ext cx="867057" cy="0"/>
          </a:xfrm>
          <a:prstGeom prst="line">
            <a:avLst/>
          </a:prstGeom>
          <a:ln cap="flat" w="47625">
            <a:solidFill>
              <a:srgbClr val="E0D5E8"/>
            </a:solidFill>
            <a:prstDash val="solid"/>
            <a:headEnd type="none" len="sm" w="sm"/>
            <a:tailEnd type="oval" len="lg" w="lg"/>
          </a:ln>
        </p:spPr>
      </p:sp>
      <p:sp>
        <p:nvSpPr>
          <p:cNvPr name="AutoShape 22" id="22"/>
          <p:cNvSpPr/>
          <p:nvPr/>
        </p:nvSpPr>
        <p:spPr>
          <a:xfrm flipH="true">
            <a:off x="6511269" y="3000051"/>
            <a:ext cx="867057" cy="0"/>
          </a:xfrm>
          <a:prstGeom prst="line">
            <a:avLst/>
          </a:prstGeom>
          <a:ln cap="flat" w="47625">
            <a:solidFill>
              <a:srgbClr val="E3EDD5"/>
            </a:solidFill>
            <a:prstDash val="solid"/>
            <a:headEnd type="none" len="sm" w="sm"/>
            <a:tailEnd type="oval" len="lg" w="lg"/>
          </a:ln>
        </p:spPr>
      </p:sp>
      <p:sp>
        <p:nvSpPr>
          <p:cNvPr name="TextBox 23" id="23"/>
          <p:cNvSpPr txBox="true"/>
          <p:nvPr/>
        </p:nvSpPr>
        <p:spPr>
          <a:xfrm rot="0">
            <a:off x="15539726" y="680121"/>
            <a:ext cx="583652" cy="348579"/>
          </a:xfrm>
          <a:prstGeom prst="rect">
            <a:avLst/>
          </a:prstGeom>
        </p:spPr>
        <p:txBody>
          <a:bodyPr anchor="t" rtlCol="false" tIns="0" lIns="0" bIns="0" rIns="0">
            <a:spAutoFit/>
          </a:bodyPr>
          <a:lstStyle/>
          <a:p>
            <a:pPr algn="ctr">
              <a:lnSpc>
                <a:spcPts val="2837"/>
              </a:lnSpc>
            </a:pPr>
            <a:r>
              <a:rPr lang="en-US" sz="2026" spc="2">
                <a:solidFill>
                  <a:srgbClr val="F9FAFD"/>
                </a:solidFill>
                <a:latin typeface="Nanum Square Bold"/>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DAF_7nAX5Pw</dc:identifier>
  <dcterms:modified xsi:type="dcterms:W3CDTF">2011-08-01T06:04:30Z</dcterms:modified>
  <cp:revision>1</cp:revision>
  <dc:title>네이비 깔끔한 프로젝트 프리젠테이션</dc:title>
</cp:coreProperties>
</file>